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44236"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Arial"/>
        <a:ea typeface="Arial"/>
        <a:cs typeface="Arial"/>
        <a:sym typeface="Arial"/>
      </a:defRPr>
    </a:lvl1pPr>
    <a:lvl2pPr marL="0" marR="0" indent="544236" algn="l" defTabSz="544236"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Arial"/>
        <a:ea typeface="Arial"/>
        <a:cs typeface="Arial"/>
        <a:sym typeface="Arial"/>
      </a:defRPr>
    </a:lvl2pPr>
    <a:lvl3pPr marL="0" marR="0" indent="1088472" algn="l" defTabSz="544236"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Arial"/>
        <a:ea typeface="Arial"/>
        <a:cs typeface="Arial"/>
        <a:sym typeface="Arial"/>
      </a:defRPr>
    </a:lvl3pPr>
    <a:lvl4pPr marL="0" marR="0" indent="1632711" algn="l" defTabSz="544236"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Arial"/>
        <a:ea typeface="Arial"/>
        <a:cs typeface="Arial"/>
        <a:sym typeface="Arial"/>
      </a:defRPr>
    </a:lvl4pPr>
    <a:lvl5pPr marL="0" marR="0" indent="2176946" algn="l" defTabSz="544236"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Arial"/>
        <a:ea typeface="Arial"/>
        <a:cs typeface="Arial"/>
        <a:sym typeface="Arial"/>
      </a:defRPr>
    </a:lvl5pPr>
    <a:lvl6pPr marL="0" marR="0" indent="2721184" algn="l" defTabSz="544236"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Arial"/>
        <a:ea typeface="Arial"/>
        <a:cs typeface="Arial"/>
        <a:sym typeface="Arial"/>
      </a:defRPr>
    </a:lvl6pPr>
    <a:lvl7pPr marL="0" marR="0" indent="3265420" algn="l" defTabSz="544236"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Arial"/>
        <a:ea typeface="Arial"/>
        <a:cs typeface="Arial"/>
        <a:sym typeface="Arial"/>
      </a:defRPr>
    </a:lvl7pPr>
    <a:lvl8pPr marL="0" marR="0" indent="3809656" algn="l" defTabSz="544236"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Arial"/>
        <a:ea typeface="Arial"/>
        <a:cs typeface="Arial"/>
        <a:sym typeface="Arial"/>
      </a:defRPr>
    </a:lvl8pPr>
    <a:lvl9pPr marL="0" marR="0" indent="4353893" algn="l" defTabSz="544236"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p:nvPr>
            <p:ph type="sldImg"/>
          </p:nvPr>
        </p:nvSpPr>
        <p:spPr>
          <a:xfrm>
            <a:off x="1143000" y="685800"/>
            <a:ext cx="4572000" cy="3429000"/>
          </a:xfrm>
          <a:prstGeom prst="rect">
            <a:avLst/>
          </a:prstGeom>
        </p:spPr>
        <p:txBody>
          <a:bodyPr/>
          <a:lstStyle/>
          <a:p>
            <a:pPr/>
          </a:p>
        </p:txBody>
      </p:sp>
      <p:sp>
        <p:nvSpPr>
          <p:cNvPr id="371" name="Shape 37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44236" latinLnBrk="0">
      <a:defRPr sz="1400">
        <a:latin typeface="+mj-lt"/>
        <a:ea typeface="+mj-ea"/>
        <a:cs typeface="+mj-cs"/>
        <a:sym typeface="Calibri"/>
      </a:defRPr>
    </a:lvl1pPr>
    <a:lvl2pPr indent="228600" defTabSz="544236" latinLnBrk="0">
      <a:defRPr sz="1400">
        <a:latin typeface="+mj-lt"/>
        <a:ea typeface="+mj-ea"/>
        <a:cs typeface="+mj-cs"/>
        <a:sym typeface="Calibri"/>
      </a:defRPr>
    </a:lvl2pPr>
    <a:lvl3pPr indent="457200" defTabSz="544236" latinLnBrk="0">
      <a:defRPr sz="1400">
        <a:latin typeface="+mj-lt"/>
        <a:ea typeface="+mj-ea"/>
        <a:cs typeface="+mj-cs"/>
        <a:sym typeface="Calibri"/>
      </a:defRPr>
    </a:lvl3pPr>
    <a:lvl4pPr indent="685800" defTabSz="544236" latinLnBrk="0">
      <a:defRPr sz="1400">
        <a:latin typeface="+mj-lt"/>
        <a:ea typeface="+mj-ea"/>
        <a:cs typeface="+mj-cs"/>
        <a:sym typeface="Calibri"/>
      </a:defRPr>
    </a:lvl4pPr>
    <a:lvl5pPr indent="914400" defTabSz="544236" latinLnBrk="0">
      <a:defRPr sz="1400">
        <a:latin typeface="+mj-lt"/>
        <a:ea typeface="+mj-ea"/>
        <a:cs typeface="+mj-cs"/>
        <a:sym typeface="Calibri"/>
      </a:defRPr>
    </a:lvl5pPr>
    <a:lvl6pPr indent="1143000" defTabSz="544236" latinLnBrk="0">
      <a:defRPr sz="1400">
        <a:latin typeface="+mj-lt"/>
        <a:ea typeface="+mj-ea"/>
        <a:cs typeface="+mj-cs"/>
        <a:sym typeface="Calibri"/>
      </a:defRPr>
    </a:lvl6pPr>
    <a:lvl7pPr indent="1371600" defTabSz="544236" latinLnBrk="0">
      <a:defRPr sz="1400">
        <a:latin typeface="+mj-lt"/>
        <a:ea typeface="+mj-ea"/>
        <a:cs typeface="+mj-cs"/>
        <a:sym typeface="Calibri"/>
      </a:defRPr>
    </a:lvl7pPr>
    <a:lvl8pPr indent="1600200" defTabSz="544236" latinLnBrk="0">
      <a:defRPr sz="1400">
        <a:latin typeface="+mj-lt"/>
        <a:ea typeface="+mj-ea"/>
        <a:cs typeface="+mj-cs"/>
        <a:sym typeface="Calibri"/>
      </a:defRPr>
    </a:lvl8pPr>
    <a:lvl9pPr indent="1828800" defTabSz="544236" latinLnBrk="0">
      <a:defRPr sz="1400">
        <a:latin typeface="+mj-lt"/>
        <a:ea typeface="+mj-ea"/>
        <a:cs typeface="+mj-cs"/>
        <a:sym typeface="Calibri"/>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11.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Option 1">
    <p:spTree>
      <p:nvGrpSpPr>
        <p:cNvPr id="1" name=""/>
        <p:cNvGrpSpPr/>
        <p:nvPr/>
      </p:nvGrpSpPr>
      <p:grpSpPr>
        <a:xfrm>
          <a:off x="0" y="0"/>
          <a:ext cx="0" cy="0"/>
          <a:chOff x="0" y="0"/>
          <a:chExt cx="0" cy="0"/>
        </a:xfrm>
      </p:grpSpPr>
      <p:sp>
        <p:nvSpPr>
          <p:cNvPr id="16" name="Shape 16"/>
          <p:cNvSpPr/>
          <p:nvPr/>
        </p:nvSpPr>
        <p:spPr>
          <a:xfrm>
            <a:off x="0" y="6308111"/>
            <a:ext cx="9144000" cy="548641"/>
          </a:xfrm>
          <a:prstGeom prst="rect">
            <a:avLst/>
          </a:prstGeom>
          <a:solidFill>
            <a:srgbClr val="9B9B9C">
              <a:alpha val="25000"/>
            </a:srgbClr>
          </a:solidFill>
          <a:ln w="12700">
            <a:miter lim="400000"/>
          </a:ln>
        </p:spPr>
        <p:txBody>
          <a:bodyPr lIns="45719" rIns="45719" anchor="ctr"/>
          <a:lstStyle/>
          <a:p>
            <a:pPr algn="ctr">
              <a:defRPr>
                <a:solidFill>
                  <a:srgbClr val="FFFFFF"/>
                </a:solidFill>
              </a:defRPr>
            </a:pPr>
          </a:p>
        </p:txBody>
      </p:sp>
      <p:pic>
        <p:nvPicPr>
          <p:cNvPr id="17" name="image1.png"/>
          <p:cNvPicPr>
            <a:picLocks noChangeAspect="1"/>
          </p:cNvPicPr>
          <p:nvPr/>
        </p:nvPicPr>
        <p:blipFill>
          <a:blip r:embed="rId2">
            <a:extLst/>
          </a:blip>
          <a:stretch>
            <a:fillRect/>
          </a:stretch>
        </p:blipFill>
        <p:spPr>
          <a:xfrm>
            <a:off x="7797800" y="6322059"/>
            <a:ext cx="1139046" cy="548641"/>
          </a:xfrm>
          <a:prstGeom prst="rect">
            <a:avLst/>
          </a:prstGeom>
          <a:ln w="12700">
            <a:miter lim="400000"/>
          </a:ln>
        </p:spPr>
      </p:pic>
      <p:pic>
        <p:nvPicPr>
          <p:cNvPr id="18" name="image2.png"/>
          <p:cNvPicPr>
            <a:picLocks noChangeAspect="1"/>
          </p:cNvPicPr>
          <p:nvPr/>
        </p:nvPicPr>
        <p:blipFill>
          <a:blip r:embed="rId3">
            <a:extLst/>
          </a:blip>
          <a:srcRect l="12476" t="1" r="12867" b="152"/>
          <a:stretch>
            <a:fillRect/>
          </a:stretch>
        </p:blipFill>
        <p:spPr>
          <a:xfrm>
            <a:off x="-114300" y="-1"/>
            <a:ext cx="9144000" cy="6874934"/>
          </a:xfrm>
          <a:prstGeom prst="rect">
            <a:avLst/>
          </a:prstGeom>
          <a:ln w="12700">
            <a:miter lim="400000"/>
          </a:ln>
        </p:spPr>
      </p:pic>
      <p:sp>
        <p:nvSpPr>
          <p:cNvPr id="19" name="Shape 19"/>
          <p:cNvSpPr/>
          <p:nvPr>
            <p:ph type="title"/>
          </p:nvPr>
        </p:nvSpPr>
        <p:spPr>
          <a:xfrm>
            <a:off x="936263" y="4079376"/>
            <a:ext cx="6572251" cy="537144"/>
          </a:xfrm>
          <a:prstGeom prst="rect">
            <a:avLst/>
          </a:prstGeom>
        </p:spPr>
        <p:txBody>
          <a:bodyPr/>
          <a:lstStyle>
            <a:lvl1pPr>
              <a:lnSpc>
                <a:spcPct val="100000"/>
              </a:lnSpc>
              <a:defRPr b="0" cap="all" spc="262" sz="3000">
                <a:solidFill>
                  <a:srgbClr val="FFFFFF"/>
                </a:solidFill>
              </a:defRPr>
            </a:lvl1pPr>
          </a:lstStyle>
          <a:p>
            <a:pPr/>
            <a:r>
              <a:t>Title Text</a:t>
            </a:r>
          </a:p>
        </p:txBody>
      </p:sp>
      <p:sp>
        <p:nvSpPr>
          <p:cNvPr id="20" name="Shape 20"/>
          <p:cNvSpPr/>
          <p:nvPr>
            <p:ph type="body" sz="quarter" idx="1"/>
          </p:nvPr>
        </p:nvSpPr>
        <p:spPr>
          <a:xfrm>
            <a:off x="936263" y="4755891"/>
            <a:ext cx="6572251" cy="420354"/>
          </a:xfrm>
          <a:prstGeom prst="rect">
            <a:avLst/>
          </a:prstGeom>
        </p:spPr>
        <p:txBody>
          <a:bodyPr>
            <a:normAutofit fontScale="100000" lnSpcReduction="0"/>
          </a:bodyPr>
          <a:lstStyle>
            <a:lvl1pPr>
              <a:spcBef>
                <a:spcPts val="400"/>
              </a:spcBef>
              <a:defRPr cap="all" spc="262" sz="1700">
                <a:solidFill>
                  <a:srgbClr val="FFFFFF"/>
                </a:solidFill>
              </a:defRPr>
            </a:lvl1pPr>
            <a:lvl2pPr indent="408177">
              <a:spcBef>
                <a:spcPts val="400"/>
              </a:spcBef>
              <a:defRPr cap="all" spc="262" sz="1700">
                <a:solidFill>
                  <a:srgbClr val="FFFFFF"/>
                </a:solidFill>
              </a:defRPr>
            </a:lvl2pPr>
            <a:lvl3pPr indent="816355">
              <a:spcBef>
                <a:spcPts val="400"/>
              </a:spcBef>
              <a:defRPr cap="all" spc="262" sz="1700">
                <a:solidFill>
                  <a:srgbClr val="FFFFFF"/>
                </a:solidFill>
              </a:defRPr>
            </a:lvl3pPr>
            <a:lvl4pPr indent="1224533">
              <a:spcBef>
                <a:spcPts val="400"/>
              </a:spcBef>
              <a:defRPr cap="all" spc="262" sz="1700">
                <a:solidFill>
                  <a:srgbClr val="FFFFFF"/>
                </a:solidFill>
              </a:defRPr>
            </a:lvl4pPr>
            <a:lvl5pPr indent="1632711">
              <a:spcBef>
                <a:spcPts val="400"/>
              </a:spcBef>
              <a:defRPr cap="all" spc="262" sz="17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1" name="Shape 21"/>
          <p:cNvSpPr/>
          <p:nvPr>
            <p:ph type="body" sz="quarter" idx="13"/>
          </p:nvPr>
        </p:nvSpPr>
        <p:spPr>
          <a:xfrm>
            <a:off x="935633" y="5344502"/>
            <a:ext cx="2083835" cy="492126"/>
          </a:xfrm>
          <a:prstGeom prst="rect">
            <a:avLst/>
          </a:prstGeom>
        </p:spPr>
        <p:txBody>
          <a:bodyPr>
            <a:normAutofit fontScale="100000" lnSpcReduction="0"/>
          </a:bodyPr>
          <a:lstStyle/>
          <a:p>
            <a:pPr>
              <a:defRPr cap="all" spc="100" sz="900">
                <a:solidFill>
                  <a:srgbClr val="FFFFFF"/>
                </a:solidFill>
              </a:defRPr>
            </a:pPr>
          </a:p>
        </p:txBody>
      </p:sp>
      <p:pic>
        <p:nvPicPr>
          <p:cNvPr id="22" name="image3.png"/>
          <p:cNvPicPr>
            <a:picLocks noChangeAspect="1"/>
          </p:cNvPicPr>
          <p:nvPr/>
        </p:nvPicPr>
        <p:blipFill>
          <a:blip r:embed="rId4">
            <a:extLst/>
          </a:blip>
          <a:stretch>
            <a:fillRect/>
          </a:stretch>
        </p:blipFill>
        <p:spPr>
          <a:xfrm>
            <a:off x="749602" y="2016137"/>
            <a:ext cx="1626880" cy="783615"/>
          </a:xfrm>
          <a:prstGeom prst="rect">
            <a:avLst/>
          </a:prstGeom>
          <a:ln w="12700">
            <a:miter lim="400000"/>
          </a:ln>
        </p:spPr>
      </p:pic>
      <p:pic>
        <p:nvPicPr>
          <p:cNvPr id="23" name="image4.pdf"/>
          <p:cNvPicPr>
            <a:picLocks noChangeAspect="1"/>
          </p:cNvPicPr>
          <p:nvPr/>
        </p:nvPicPr>
        <p:blipFill>
          <a:blip r:embed="rId5">
            <a:extLst/>
          </a:blip>
          <a:stretch>
            <a:fillRect/>
          </a:stretch>
        </p:blipFill>
        <p:spPr>
          <a:xfrm>
            <a:off x="2365981" y="2105365"/>
            <a:ext cx="3749042" cy="604572"/>
          </a:xfrm>
          <a:prstGeom prst="rect">
            <a:avLst/>
          </a:prstGeom>
          <a:ln w="12700">
            <a:miter lim="400000"/>
          </a:ln>
        </p:spPr>
      </p:pic>
      <p:sp>
        <p:nvSpPr>
          <p:cNvPr id="24" name="Shape 24"/>
          <p:cNvSpPr/>
          <p:nvPr>
            <p:ph type="sldNum" sz="quarter" idx="2"/>
          </p:nvPr>
        </p:nvSpPr>
        <p:spPr>
          <a:xfrm>
            <a:off x="6553200" y="6172200"/>
            <a:ext cx="21336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Title, Subtitle &amp; Content">
    <p:spTree>
      <p:nvGrpSpPr>
        <p:cNvPr id="1" name=""/>
        <p:cNvGrpSpPr/>
        <p:nvPr/>
      </p:nvGrpSpPr>
      <p:grpSpPr>
        <a:xfrm>
          <a:off x="0" y="0"/>
          <a:ext cx="0" cy="0"/>
          <a:chOff x="0" y="0"/>
          <a:chExt cx="0" cy="0"/>
        </a:xfrm>
      </p:grpSpPr>
      <p:sp>
        <p:nvSpPr>
          <p:cNvPr id="135" name="Shape 135"/>
          <p:cNvSpPr/>
          <p:nvPr/>
        </p:nvSpPr>
        <p:spPr>
          <a:xfrm>
            <a:off x="0" y="6308111"/>
            <a:ext cx="9144000" cy="548641"/>
          </a:xfrm>
          <a:prstGeom prst="rect">
            <a:avLst/>
          </a:prstGeom>
          <a:solidFill>
            <a:srgbClr val="9B9B9C">
              <a:alpha val="25000"/>
            </a:srgbClr>
          </a:solidFill>
          <a:ln w="12700">
            <a:miter lim="400000"/>
          </a:ln>
        </p:spPr>
        <p:txBody>
          <a:bodyPr lIns="45719" rIns="45719" anchor="ctr"/>
          <a:lstStyle/>
          <a:p>
            <a:pPr algn="ctr">
              <a:defRPr>
                <a:solidFill>
                  <a:srgbClr val="FFFFFF"/>
                </a:solidFill>
              </a:defRPr>
            </a:pPr>
          </a:p>
        </p:txBody>
      </p:sp>
      <p:pic>
        <p:nvPicPr>
          <p:cNvPr id="136" name="image1.png"/>
          <p:cNvPicPr>
            <a:picLocks noChangeAspect="1"/>
          </p:cNvPicPr>
          <p:nvPr/>
        </p:nvPicPr>
        <p:blipFill>
          <a:blip r:embed="rId2">
            <a:extLst/>
          </a:blip>
          <a:stretch>
            <a:fillRect/>
          </a:stretch>
        </p:blipFill>
        <p:spPr>
          <a:xfrm>
            <a:off x="7797800" y="6322059"/>
            <a:ext cx="1139046" cy="548641"/>
          </a:xfrm>
          <a:prstGeom prst="rect">
            <a:avLst/>
          </a:prstGeom>
          <a:ln w="12700">
            <a:miter lim="400000"/>
          </a:ln>
        </p:spPr>
      </p:pic>
      <p:sp>
        <p:nvSpPr>
          <p:cNvPr id="137" name="Shape 137"/>
          <p:cNvSpPr/>
          <p:nvPr>
            <p:ph type="title"/>
          </p:nvPr>
        </p:nvSpPr>
        <p:spPr>
          <a:xfrm>
            <a:off x="864495" y="201290"/>
            <a:ext cx="7822305" cy="1143001"/>
          </a:xfrm>
          <a:prstGeom prst="rect">
            <a:avLst/>
          </a:prstGeom>
        </p:spPr>
        <p:txBody>
          <a:bodyPr anchor="b"/>
          <a:lstStyle>
            <a:lvl1pPr>
              <a:lnSpc>
                <a:spcPct val="100000"/>
              </a:lnSpc>
              <a:defRPr b="0" cap="all" sz="2000">
                <a:solidFill>
                  <a:srgbClr val="000000"/>
                </a:solidFill>
              </a:defRPr>
            </a:lvl1pPr>
          </a:lstStyle>
          <a:p>
            <a:pPr/>
            <a:r>
              <a:t>Title Text</a:t>
            </a:r>
          </a:p>
        </p:txBody>
      </p:sp>
      <p:sp>
        <p:nvSpPr>
          <p:cNvPr id="138" name="Shape 138"/>
          <p:cNvSpPr/>
          <p:nvPr>
            <p:ph type="sldNum" sz="quarter" idx="2"/>
          </p:nvPr>
        </p:nvSpPr>
        <p:spPr>
          <a:prstGeom prst="rect">
            <a:avLst/>
          </a:prstGeom>
        </p:spPr>
        <p:txBody>
          <a:bodyPr/>
          <a:lstStyle/>
          <a:p>
            <a:pPr/>
            <a:fld id="{86CB4B4D-7CA3-9044-876B-883B54F8677D}" type="slidenum"/>
          </a:p>
        </p:txBody>
      </p:sp>
      <p:sp>
        <p:nvSpPr>
          <p:cNvPr id="139" name="Shape 139"/>
          <p:cNvSpPr/>
          <p:nvPr>
            <p:ph type="body" sz="quarter" idx="1"/>
          </p:nvPr>
        </p:nvSpPr>
        <p:spPr>
          <a:xfrm>
            <a:off x="856635" y="1453506"/>
            <a:ext cx="3486151" cy="289528"/>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Title, Subtitle &amp; Bullets">
    <p:spTree>
      <p:nvGrpSpPr>
        <p:cNvPr id="1" name=""/>
        <p:cNvGrpSpPr/>
        <p:nvPr/>
      </p:nvGrpSpPr>
      <p:grpSpPr>
        <a:xfrm>
          <a:off x="0" y="0"/>
          <a:ext cx="0" cy="0"/>
          <a:chOff x="0" y="0"/>
          <a:chExt cx="0" cy="0"/>
        </a:xfrm>
      </p:grpSpPr>
      <p:sp>
        <p:nvSpPr>
          <p:cNvPr id="146" name="Shape 146"/>
          <p:cNvSpPr/>
          <p:nvPr/>
        </p:nvSpPr>
        <p:spPr>
          <a:xfrm>
            <a:off x="0" y="6308111"/>
            <a:ext cx="9144000" cy="548641"/>
          </a:xfrm>
          <a:prstGeom prst="rect">
            <a:avLst/>
          </a:prstGeom>
          <a:solidFill>
            <a:srgbClr val="9B9B9C">
              <a:alpha val="25000"/>
            </a:srgbClr>
          </a:solidFill>
          <a:ln w="12700">
            <a:miter lim="400000"/>
          </a:ln>
        </p:spPr>
        <p:txBody>
          <a:bodyPr lIns="45719" rIns="45719" anchor="ctr"/>
          <a:lstStyle/>
          <a:p>
            <a:pPr algn="ctr">
              <a:defRPr>
                <a:solidFill>
                  <a:srgbClr val="FFFFFF"/>
                </a:solidFill>
              </a:defRPr>
            </a:pPr>
          </a:p>
        </p:txBody>
      </p:sp>
      <p:pic>
        <p:nvPicPr>
          <p:cNvPr id="147" name="image1.png"/>
          <p:cNvPicPr>
            <a:picLocks noChangeAspect="1"/>
          </p:cNvPicPr>
          <p:nvPr/>
        </p:nvPicPr>
        <p:blipFill>
          <a:blip r:embed="rId2">
            <a:extLst/>
          </a:blip>
          <a:stretch>
            <a:fillRect/>
          </a:stretch>
        </p:blipFill>
        <p:spPr>
          <a:xfrm>
            <a:off x="7797800" y="6322059"/>
            <a:ext cx="1139046" cy="548641"/>
          </a:xfrm>
          <a:prstGeom prst="rect">
            <a:avLst/>
          </a:prstGeom>
          <a:ln w="12700">
            <a:miter lim="400000"/>
          </a:ln>
        </p:spPr>
      </p:pic>
      <p:sp>
        <p:nvSpPr>
          <p:cNvPr id="148" name="Shape 148"/>
          <p:cNvSpPr/>
          <p:nvPr>
            <p:ph type="title"/>
          </p:nvPr>
        </p:nvSpPr>
        <p:spPr>
          <a:xfrm>
            <a:off x="864495" y="201290"/>
            <a:ext cx="7822305" cy="1143001"/>
          </a:xfrm>
          <a:prstGeom prst="rect">
            <a:avLst/>
          </a:prstGeom>
        </p:spPr>
        <p:txBody>
          <a:bodyPr anchor="b"/>
          <a:lstStyle>
            <a:lvl1pPr>
              <a:lnSpc>
                <a:spcPct val="100000"/>
              </a:lnSpc>
              <a:defRPr b="0" cap="all" sz="2000">
                <a:solidFill>
                  <a:srgbClr val="000000"/>
                </a:solidFill>
              </a:defRPr>
            </a:lvl1pPr>
          </a:lstStyle>
          <a:p>
            <a:pPr/>
            <a:r>
              <a:t>Title Text</a:t>
            </a:r>
          </a:p>
        </p:txBody>
      </p:sp>
      <p:sp>
        <p:nvSpPr>
          <p:cNvPr id="149" name="Shape 149"/>
          <p:cNvSpPr/>
          <p:nvPr>
            <p:ph type="sldNum" sz="quarter" idx="2"/>
          </p:nvPr>
        </p:nvSpPr>
        <p:spPr>
          <a:prstGeom prst="rect">
            <a:avLst/>
          </a:prstGeom>
        </p:spPr>
        <p:txBody>
          <a:bodyPr/>
          <a:lstStyle/>
          <a:p>
            <a:pPr/>
            <a:fld id="{86CB4B4D-7CA3-9044-876B-883B54F8677D}" type="slidenum"/>
          </a:p>
        </p:txBody>
      </p:sp>
      <p:sp>
        <p:nvSpPr>
          <p:cNvPr id="150" name="Shape 150"/>
          <p:cNvSpPr/>
          <p:nvPr>
            <p:ph type="body" sz="quarter" idx="1"/>
          </p:nvPr>
        </p:nvSpPr>
        <p:spPr>
          <a:xfrm>
            <a:off x="856635" y="1453506"/>
            <a:ext cx="3486151" cy="289528"/>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Subtitle, Bullets &amp; 3 Images">
    <p:spTree>
      <p:nvGrpSpPr>
        <p:cNvPr id="1" name=""/>
        <p:cNvGrpSpPr/>
        <p:nvPr/>
      </p:nvGrpSpPr>
      <p:grpSpPr>
        <a:xfrm>
          <a:off x="0" y="0"/>
          <a:ext cx="0" cy="0"/>
          <a:chOff x="0" y="0"/>
          <a:chExt cx="0" cy="0"/>
        </a:xfrm>
      </p:grpSpPr>
      <p:sp>
        <p:nvSpPr>
          <p:cNvPr id="157" name="Shape 157"/>
          <p:cNvSpPr/>
          <p:nvPr/>
        </p:nvSpPr>
        <p:spPr>
          <a:xfrm>
            <a:off x="0" y="6308111"/>
            <a:ext cx="9144000" cy="548641"/>
          </a:xfrm>
          <a:prstGeom prst="rect">
            <a:avLst/>
          </a:prstGeom>
          <a:solidFill>
            <a:srgbClr val="9B9B9C">
              <a:alpha val="25000"/>
            </a:srgbClr>
          </a:solidFill>
          <a:ln w="12700">
            <a:miter lim="400000"/>
          </a:ln>
        </p:spPr>
        <p:txBody>
          <a:bodyPr lIns="45719" rIns="45719" anchor="ctr"/>
          <a:lstStyle/>
          <a:p>
            <a:pPr algn="ctr">
              <a:defRPr>
                <a:solidFill>
                  <a:srgbClr val="FFFFFF"/>
                </a:solidFill>
              </a:defRPr>
            </a:pPr>
          </a:p>
        </p:txBody>
      </p:sp>
      <p:pic>
        <p:nvPicPr>
          <p:cNvPr id="158" name="image1.png"/>
          <p:cNvPicPr>
            <a:picLocks noChangeAspect="1"/>
          </p:cNvPicPr>
          <p:nvPr/>
        </p:nvPicPr>
        <p:blipFill>
          <a:blip r:embed="rId2">
            <a:extLst/>
          </a:blip>
          <a:stretch>
            <a:fillRect/>
          </a:stretch>
        </p:blipFill>
        <p:spPr>
          <a:xfrm>
            <a:off x="7797800" y="6322059"/>
            <a:ext cx="1139046" cy="548641"/>
          </a:xfrm>
          <a:prstGeom prst="rect">
            <a:avLst/>
          </a:prstGeom>
          <a:ln w="12700">
            <a:miter lim="400000"/>
          </a:ln>
        </p:spPr>
      </p:pic>
      <p:sp>
        <p:nvSpPr>
          <p:cNvPr id="159" name="Shape 159"/>
          <p:cNvSpPr/>
          <p:nvPr>
            <p:ph type="sldNum" sz="quarter" idx="2"/>
          </p:nvPr>
        </p:nvSpPr>
        <p:spPr>
          <a:prstGeom prst="rect">
            <a:avLst/>
          </a:prstGeom>
        </p:spPr>
        <p:txBody>
          <a:bodyPr/>
          <a:lstStyle/>
          <a:p>
            <a:pPr/>
            <a:fld id="{86CB4B4D-7CA3-9044-876B-883B54F8677D}" type="slidenum"/>
          </a:p>
        </p:txBody>
      </p:sp>
      <p:sp>
        <p:nvSpPr>
          <p:cNvPr id="160" name="Shape 160"/>
          <p:cNvSpPr/>
          <p:nvPr>
            <p:ph type="pic" sz="quarter" idx="13"/>
          </p:nvPr>
        </p:nvSpPr>
        <p:spPr>
          <a:xfrm>
            <a:off x="5844978" y="0"/>
            <a:ext cx="3299024" cy="2103121"/>
          </a:xfrm>
          <a:prstGeom prst="rect">
            <a:avLst/>
          </a:prstGeom>
        </p:spPr>
        <p:txBody>
          <a:bodyPr lIns="91439" tIns="45719" rIns="91439" bIns="45719"/>
          <a:lstStyle/>
          <a:p>
            <a:pPr/>
          </a:p>
        </p:txBody>
      </p:sp>
      <p:sp>
        <p:nvSpPr>
          <p:cNvPr id="161" name="Shape 161"/>
          <p:cNvSpPr/>
          <p:nvPr>
            <p:ph type="pic" sz="quarter" idx="14"/>
          </p:nvPr>
        </p:nvSpPr>
        <p:spPr>
          <a:xfrm>
            <a:off x="5844978" y="2093976"/>
            <a:ext cx="3299024" cy="2103121"/>
          </a:xfrm>
          <a:prstGeom prst="rect">
            <a:avLst/>
          </a:prstGeom>
        </p:spPr>
        <p:txBody>
          <a:bodyPr lIns="91439" tIns="45719" rIns="91439" bIns="45719"/>
          <a:lstStyle/>
          <a:p>
            <a:pPr/>
          </a:p>
        </p:txBody>
      </p:sp>
      <p:sp>
        <p:nvSpPr>
          <p:cNvPr id="162" name="Shape 162"/>
          <p:cNvSpPr/>
          <p:nvPr>
            <p:ph type="pic" sz="quarter" idx="15"/>
          </p:nvPr>
        </p:nvSpPr>
        <p:spPr>
          <a:xfrm>
            <a:off x="5844978" y="4187952"/>
            <a:ext cx="3299024" cy="2130553"/>
          </a:xfrm>
          <a:prstGeom prst="rect">
            <a:avLst/>
          </a:prstGeom>
        </p:spPr>
        <p:txBody>
          <a:bodyPr lIns="91439" tIns="45719" rIns="91439" bIns="45719"/>
          <a:lstStyle/>
          <a:p>
            <a:pPr/>
          </a:p>
        </p:txBody>
      </p:sp>
      <p:sp>
        <p:nvSpPr>
          <p:cNvPr id="163" name="Shape 163"/>
          <p:cNvSpPr/>
          <p:nvPr>
            <p:ph type="title"/>
          </p:nvPr>
        </p:nvSpPr>
        <p:spPr>
          <a:xfrm>
            <a:off x="864495" y="201290"/>
            <a:ext cx="4720398" cy="1143001"/>
          </a:xfrm>
          <a:prstGeom prst="rect">
            <a:avLst/>
          </a:prstGeom>
        </p:spPr>
        <p:txBody>
          <a:bodyPr anchor="b"/>
          <a:lstStyle>
            <a:lvl1pPr>
              <a:lnSpc>
                <a:spcPct val="100000"/>
              </a:lnSpc>
              <a:defRPr b="0" cap="all" sz="2000">
                <a:solidFill>
                  <a:srgbClr val="000000"/>
                </a:solidFill>
              </a:defRPr>
            </a:lvl1pPr>
          </a:lstStyle>
          <a:p>
            <a:pPr/>
            <a:r>
              <a:t>Title Text</a:t>
            </a:r>
          </a:p>
        </p:txBody>
      </p:sp>
      <p:sp>
        <p:nvSpPr>
          <p:cNvPr id="164" name="Shape 164"/>
          <p:cNvSpPr/>
          <p:nvPr>
            <p:ph type="body" sz="quarter" idx="1"/>
          </p:nvPr>
        </p:nvSpPr>
        <p:spPr>
          <a:xfrm>
            <a:off x="856635" y="1439217"/>
            <a:ext cx="3486151" cy="461251"/>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65" name="Shape 165"/>
          <p:cNvSpPr/>
          <p:nvPr>
            <p:ph type="body" sz="half" idx="16"/>
          </p:nvPr>
        </p:nvSpPr>
        <p:spPr>
          <a:xfrm>
            <a:off x="868680" y="2049779"/>
            <a:ext cx="3486151" cy="3619337"/>
          </a:xfrm>
          <a:prstGeom prst="rect">
            <a:avLst/>
          </a:prstGeom>
        </p:spPr>
        <p:txBody>
          <a:bodyPr>
            <a:normAutofit fontScale="100000" lnSpcReduction="0"/>
          </a:bodyPr>
          <a:lstStyle/>
          <a:p>
            <a:pPr marL="70442" indent="-70442">
              <a:spcBef>
                <a:spcPts val="800"/>
              </a:spcBef>
              <a:buSzPct val="100000"/>
              <a:buFont typeface="Arial"/>
              <a:buChar char="•"/>
              <a:defRPr sz="800">
                <a:solidFill>
                  <a:srgbClr val="000000"/>
                </a:solidFill>
              </a:defRPr>
            </a:pPr>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Title, Subtitle &amp; 2 Content">
    <p:spTree>
      <p:nvGrpSpPr>
        <p:cNvPr id="1" name=""/>
        <p:cNvGrpSpPr/>
        <p:nvPr/>
      </p:nvGrpSpPr>
      <p:grpSpPr>
        <a:xfrm>
          <a:off x="0" y="0"/>
          <a:ext cx="0" cy="0"/>
          <a:chOff x="0" y="0"/>
          <a:chExt cx="0" cy="0"/>
        </a:xfrm>
      </p:grpSpPr>
      <p:sp>
        <p:nvSpPr>
          <p:cNvPr id="172" name="Shape 172"/>
          <p:cNvSpPr/>
          <p:nvPr/>
        </p:nvSpPr>
        <p:spPr>
          <a:xfrm>
            <a:off x="0" y="6308111"/>
            <a:ext cx="9144000" cy="548641"/>
          </a:xfrm>
          <a:prstGeom prst="rect">
            <a:avLst/>
          </a:prstGeom>
          <a:solidFill>
            <a:srgbClr val="9B9B9C">
              <a:alpha val="25000"/>
            </a:srgbClr>
          </a:solidFill>
          <a:ln w="12700">
            <a:miter lim="400000"/>
          </a:ln>
        </p:spPr>
        <p:txBody>
          <a:bodyPr lIns="45719" rIns="45719" anchor="ctr"/>
          <a:lstStyle/>
          <a:p>
            <a:pPr algn="ctr">
              <a:defRPr>
                <a:solidFill>
                  <a:srgbClr val="FFFFFF"/>
                </a:solidFill>
              </a:defRPr>
            </a:pPr>
          </a:p>
        </p:txBody>
      </p:sp>
      <p:pic>
        <p:nvPicPr>
          <p:cNvPr id="173" name="image1.png"/>
          <p:cNvPicPr>
            <a:picLocks noChangeAspect="1"/>
          </p:cNvPicPr>
          <p:nvPr/>
        </p:nvPicPr>
        <p:blipFill>
          <a:blip r:embed="rId2">
            <a:extLst/>
          </a:blip>
          <a:stretch>
            <a:fillRect/>
          </a:stretch>
        </p:blipFill>
        <p:spPr>
          <a:xfrm>
            <a:off x="7797800" y="6322059"/>
            <a:ext cx="1139046" cy="548641"/>
          </a:xfrm>
          <a:prstGeom prst="rect">
            <a:avLst/>
          </a:prstGeom>
          <a:ln w="12700">
            <a:miter lim="400000"/>
          </a:ln>
        </p:spPr>
      </p:pic>
      <p:sp>
        <p:nvSpPr>
          <p:cNvPr id="174" name="Shape 174"/>
          <p:cNvSpPr/>
          <p:nvPr>
            <p:ph type="title"/>
          </p:nvPr>
        </p:nvSpPr>
        <p:spPr>
          <a:xfrm>
            <a:off x="864495" y="201290"/>
            <a:ext cx="7822305" cy="1143001"/>
          </a:xfrm>
          <a:prstGeom prst="rect">
            <a:avLst/>
          </a:prstGeom>
        </p:spPr>
        <p:txBody>
          <a:bodyPr anchor="b"/>
          <a:lstStyle>
            <a:lvl1pPr>
              <a:lnSpc>
                <a:spcPct val="100000"/>
              </a:lnSpc>
              <a:defRPr b="0" cap="all" sz="2000">
                <a:solidFill>
                  <a:srgbClr val="000000"/>
                </a:solidFill>
              </a:defRPr>
            </a:lvl1pPr>
          </a:lstStyle>
          <a:p>
            <a:pPr/>
            <a:r>
              <a:t>Title Text</a:t>
            </a:r>
          </a:p>
        </p:txBody>
      </p:sp>
      <p:sp>
        <p:nvSpPr>
          <p:cNvPr id="175" name="Shape 175"/>
          <p:cNvSpPr/>
          <p:nvPr>
            <p:ph type="sldNum" sz="quarter" idx="2"/>
          </p:nvPr>
        </p:nvSpPr>
        <p:spPr>
          <a:prstGeom prst="rect">
            <a:avLst/>
          </a:prstGeom>
        </p:spPr>
        <p:txBody>
          <a:bodyPr/>
          <a:lstStyle/>
          <a:p>
            <a:pPr/>
            <a:fld id="{86CB4B4D-7CA3-9044-876B-883B54F8677D}" type="slidenum"/>
          </a:p>
        </p:txBody>
      </p:sp>
      <p:sp>
        <p:nvSpPr>
          <p:cNvPr id="176" name="Shape 176"/>
          <p:cNvSpPr/>
          <p:nvPr>
            <p:ph type="body" sz="quarter" idx="1"/>
          </p:nvPr>
        </p:nvSpPr>
        <p:spPr>
          <a:xfrm>
            <a:off x="856635" y="1453506"/>
            <a:ext cx="3217547" cy="289528"/>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77" name="Shape 177"/>
          <p:cNvSpPr/>
          <p:nvPr>
            <p:ph type="body" sz="quarter" idx="13"/>
          </p:nvPr>
        </p:nvSpPr>
        <p:spPr>
          <a:xfrm>
            <a:off x="4493309" y="1453506"/>
            <a:ext cx="3217546" cy="289528"/>
          </a:xfrm>
          <a:prstGeom prst="rect">
            <a:avLst/>
          </a:prstGeom>
        </p:spPr>
        <p:txBody>
          <a:bodyPr>
            <a:normAutofit fontScale="100000" lnSpcReduction="0"/>
          </a:bodyPr>
          <a:lstStyle/>
          <a:p>
            <a:pPr/>
          </a:p>
        </p:txBody>
      </p:sp>
      <p:sp>
        <p:nvSpPr>
          <p:cNvPr id="178" name="Shape 178"/>
          <p:cNvSpPr/>
          <p:nvPr>
            <p:ph type="body" sz="half" idx="14"/>
          </p:nvPr>
        </p:nvSpPr>
        <p:spPr>
          <a:xfrm>
            <a:off x="4493309" y="1835777"/>
            <a:ext cx="3217546" cy="4130041"/>
          </a:xfrm>
          <a:prstGeom prst="rect">
            <a:avLst/>
          </a:prstGeom>
        </p:spPr>
        <p:txBody>
          <a:bodyPr>
            <a:normAutofit fontScale="100000" lnSpcReduction="0"/>
          </a:bodyPr>
          <a:lstStyle/>
          <a:p>
            <a:pPr>
              <a:spcBef>
                <a:spcPts val="600"/>
              </a:spcBef>
              <a:defRPr sz="800">
                <a:solidFill>
                  <a:srgbClr val="000000"/>
                </a:solidFill>
              </a:defRPr>
            </a:pPr>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Title, Subtitle &amp; 3 Content">
    <p:spTree>
      <p:nvGrpSpPr>
        <p:cNvPr id="1" name=""/>
        <p:cNvGrpSpPr/>
        <p:nvPr/>
      </p:nvGrpSpPr>
      <p:grpSpPr>
        <a:xfrm>
          <a:off x="0" y="0"/>
          <a:ext cx="0" cy="0"/>
          <a:chOff x="0" y="0"/>
          <a:chExt cx="0" cy="0"/>
        </a:xfrm>
      </p:grpSpPr>
      <p:sp>
        <p:nvSpPr>
          <p:cNvPr id="185" name="Shape 185"/>
          <p:cNvSpPr/>
          <p:nvPr/>
        </p:nvSpPr>
        <p:spPr>
          <a:xfrm>
            <a:off x="0" y="6308111"/>
            <a:ext cx="9144000" cy="548641"/>
          </a:xfrm>
          <a:prstGeom prst="rect">
            <a:avLst/>
          </a:prstGeom>
          <a:solidFill>
            <a:srgbClr val="9B9B9C">
              <a:alpha val="25000"/>
            </a:srgbClr>
          </a:solidFill>
          <a:ln w="12700">
            <a:miter lim="400000"/>
          </a:ln>
        </p:spPr>
        <p:txBody>
          <a:bodyPr lIns="45719" rIns="45719" anchor="ctr"/>
          <a:lstStyle/>
          <a:p>
            <a:pPr algn="ctr">
              <a:defRPr>
                <a:solidFill>
                  <a:srgbClr val="FFFFFF"/>
                </a:solidFill>
              </a:defRPr>
            </a:pPr>
          </a:p>
        </p:txBody>
      </p:sp>
      <p:pic>
        <p:nvPicPr>
          <p:cNvPr id="186" name="image1.png"/>
          <p:cNvPicPr>
            <a:picLocks noChangeAspect="1"/>
          </p:cNvPicPr>
          <p:nvPr/>
        </p:nvPicPr>
        <p:blipFill>
          <a:blip r:embed="rId2">
            <a:extLst/>
          </a:blip>
          <a:stretch>
            <a:fillRect/>
          </a:stretch>
        </p:blipFill>
        <p:spPr>
          <a:xfrm>
            <a:off x="7797800" y="6322059"/>
            <a:ext cx="1139046" cy="548641"/>
          </a:xfrm>
          <a:prstGeom prst="rect">
            <a:avLst/>
          </a:prstGeom>
          <a:ln w="12700">
            <a:miter lim="400000"/>
          </a:ln>
        </p:spPr>
      </p:pic>
      <p:sp>
        <p:nvSpPr>
          <p:cNvPr id="187" name="Shape 187"/>
          <p:cNvSpPr/>
          <p:nvPr>
            <p:ph type="sldNum" sz="quarter" idx="2"/>
          </p:nvPr>
        </p:nvSpPr>
        <p:spPr>
          <a:prstGeom prst="rect">
            <a:avLst/>
          </a:prstGeom>
        </p:spPr>
        <p:txBody>
          <a:bodyPr/>
          <a:lstStyle/>
          <a:p>
            <a:pPr/>
            <a:fld id="{86CB4B4D-7CA3-9044-876B-883B54F8677D}" type="slidenum"/>
          </a:p>
        </p:txBody>
      </p:sp>
      <p:sp>
        <p:nvSpPr>
          <p:cNvPr id="188" name="Shape 188"/>
          <p:cNvSpPr/>
          <p:nvPr>
            <p:ph type="title"/>
          </p:nvPr>
        </p:nvSpPr>
        <p:spPr>
          <a:xfrm>
            <a:off x="864495" y="201290"/>
            <a:ext cx="7822305" cy="1143001"/>
          </a:xfrm>
          <a:prstGeom prst="rect">
            <a:avLst/>
          </a:prstGeom>
        </p:spPr>
        <p:txBody>
          <a:bodyPr anchor="b"/>
          <a:lstStyle>
            <a:lvl1pPr>
              <a:lnSpc>
                <a:spcPct val="100000"/>
              </a:lnSpc>
              <a:defRPr b="0" cap="all" sz="2000">
                <a:solidFill>
                  <a:srgbClr val="000000"/>
                </a:solidFill>
              </a:defRPr>
            </a:lvl1pPr>
          </a:lstStyle>
          <a:p>
            <a:pPr/>
            <a:r>
              <a:t>Title Text</a:t>
            </a:r>
          </a:p>
        </p:txBody>
      </p:sp>
      <p:sp>
        <p:nvSpPr>
          <p:cNvPr id="189" name="Shape 189"/>
          <p:cNvSpPr/>
          <p:nvPr>
            <p:ph type="body" sz="quarter" idx="1"/>
          </p:nvPr>
        </p:nvSpPr>
        <p:spPr>
          <a:xfrm>
            <a:off x="856635" y="1453506"/>
            <a:ext cx="2426475" cy="289528"/>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90" name="Shape 190"/>
          <p:cNvSpPr/>
          <p:nvPr>
            <p:ph type="body" sz="quarter" idx="13"/>
          </p:nvPr>
        </p:nvSpPr>
        <p:spPr>
          <a:xfrm>
            <a:off x="3511984" y="1453506"/>
            <a:ext cx="2440906" cy="289528"/>
          </a:xfrm>
          <a:prstGeom prst="rect">
            <a:avLst/>
          </a:prstGeom>
        </p:spPr>
        <p:txBody>
          <a:bodyPr>
            <a:normAutofit fontScale="100000" lnSpcReduction="0"/>
          </a:bodyPr>
          <a:lstStyle/>
          <a:p>
            <a:pPr/>
          </a:p>
        </p:txBody>
      </p:sp>
      <p:sp>
        <p:nvSpPr>
          <p:cNvPr id="191" name="Shape 191"/>
          <p:cNvSpPr/>
          <p:nvPr>
            <p:ph type="body" sz="quarter" idx="14"/>
          </p:nvPr>
        </p:nvSpPr>
        <p:spPr>
          <a:xfrm>
            <a:off x="3511984" y="1835777"/>
            <a:ext cx="2440906" cy="4130041"/>
          </a:xfrm>
          <a:prstGeom prst="rect">
            <a:avLst/>
          </a:prstGeom>
        </p:spPr>
        <p:txBody>
          <a:bodyPr>
            <a:normAutofit fontScale="100000" lnSpcReduction="0"/>
          </a:bodyPr>
          <a:lstStyle/>
          <a:p>
            <a:pPr>
              <a:spcBef>
                <a:spcPts val="600"/>
              </a:spcBef>
              <a:defRPr sz="800">
                <a:solidFill>
                  <a:srgbClr val="000000"/>
                </a:solidFill>
              </a:defRPr>
            </a:pPr>
          </a:p>
        </p:txBody>
      </p:sp>
      <p:sp>
        <p:nvSpPr>
          <p:cNvPr id="192" name="Shape 192"/>
          <p:cNvSpPr/>
          <p:nvPr>
            <p:ph type="body" sz="quarter" idx="15"/>
          </p:nvPr>
        </p:nvSpPr>
        <p:spPr>
          <a:xfrm>
            <a:off x="6181766" y="1453506"/>
            <a:ext cx="2440906" cy="289528"/>
          </a:xfrm>
          <a:prstGeom prst="rect">
            <a:avLst/>
          </a:prstGeom>
        </p:spPr>
        <p:txBody>
          <a:bodyPr>
            <a:normAutofit fontScale="100000" lnSpcReduction="0"/>
          </a:bodyPr>
          <a:lstStyle/>
          <a:p>
            <a:pPr/>
          </a:p>
        </p:txBody>
      </p:sp>
      <p:sp>
        <p:nvSpPr>
          <p:cNvPr id="193" name="Shape 193"/>
          <p:cNvSpPr/>
          <p:nvPr>
            <p:ph type="body" sz="quarter" idx="16"/>
          </p:nvPr>
        </p:nvSpPr>
        <p:spPr>
          <a:xfrm>
            <a:off x="6181766" y="1835777"/>
            <a:ext cx="2440906" cy="4130041"/>
          </a:xfrm>
          <a:prstGeom prst="rect">
            <a:avLst/>
          </a:prstGeom>
        </p:spPr>
        <p:txBody>
          <a:bodyPr>
            <a:normAutofit fontScale="100000" lnSpcReduction="0"/>
          </a:bodyPr>
          <a:lstStyle/>
          <a:p>
            <a:pPr>
              <a:spcBef>
                <a:spcPts val="600"/>
              </a:spcBef>
              <a:defRPr sz="800">
                <a:solidFill>
                  <a:srgbClr val="000000"/>
                </a:solidFill>
              </a:defRPr>
            </a:pPr>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Gray Bar Title, Subtitle &amp; Bullets">
    <p:spTree>
      <p:nvGrpSpPr>
        <p:cNvPr id="1" name=""/>
        <p:cNvGrpSpPr/>
        <p:nvPr/>
      </p:nvGrpSpPr>
      <p:grpSpPr>
        <a:xfrm>
          <a:off x="0" y="0"/>
          <a:ext cx="0" cy="0"/>
          <a:chOff x="0" y="0"/>
          <a:chExt cx="0" cy="0"/>
        </a:xfrm>
      </p:grpSpPr>
      <p:sp>
        <p:nvSpPr>
          <p:cNvPr id="200" name="Shape 200"/>
          <p:cNvSpPr/>
          <p:nvPr/>
        </p:nvSpPr>
        <p:spPr>
          <a:xfrm>
            <a:off x="0" y="6308111"/>
            <a:ext cx="9144000" cy="548641"/>
          </a:xfrm>
          <a:prstGeom prst="rect">
            <a:avLst/>
          </a:prstGeom>
          <a:solidFill>
            <a:srgbClr val="9B9B9C">
              <a:alpha val="25000"/>
            </a:srgbClr>
          </a:solidFill>
          <a:ln w="12700">
            <a:miter lim="400000"/>
          </a:ln>
        </p:spPr>
        <p:txBody>
          <a:bodyPr lIns="45719" rIns="45719" anchor="ctr"/>
          <a:lstStyle/>
          <a:p>
            <a:pPr algn="ctr">
              <a:defRPr>
                <a:solidFill>
                  <a:srgbClr val="FFFFFF"/>
                </a:solidFill>
              </a:defRPr>
            </a:pPr>
          </a:p>
        </p:txBody>
      </p:sp>
      <p:pic>
        <p:nvPicPr>
          <p:cNvPr id="201" name="image1.png"/>
          <p:cNvPicPr>
            <a:picLocks noChangeAspect="1"/>
          </p:cNvPicPr>
          <p:nvPr/>
        </p:nvPicPr>
        <p:blipFill>
          <a:blip r:embed="rId2">
            <a:extLst/>
          </a:blip>
          <a:stretch>
            <a:fillRect/>
          </a:stretch>
        </p:blipFill>
        <p:spPr>
          <a:xfrm>
            <a:off x="7797800" y="6322059"/>
            <a:ext cx="1139046" cy="548641"/>
          </a:xfrm>
          <a:prstGeom prst="rect">
            <a:avLst/>
          </a:prstGeom>
          <a:ln w="12700">
            <a:miter lim="400000"/>
          </a:ln>
        </p:spPr>
      </p:pic>
      <p:sp>
        <p:nvSpPr>
          <p:cNvPr id="202" name="Shape 202"/>
          <p:cNvSpPr/>
          <p:nvPr/>
        </p:nvSpPr>
        <p:spPr>
          <a:xfrm>
            <a:off x="0" y="3359"/>
            <a:ext cx="9144000" cy="685801"/>
          </a:xfrm>
          <a:prstGeom prst="rect">
            <a:avLst/>
          </a:prstGeom>
          <a:solidFill>
            <a:srgbClr val="4D4F53"/>
          </a:solidFill>
          <a:ln w="12700">
            <a:miter lim="400000"/>
          </a:ln>
        </p:spPr>
        <p:txBody>
          <a:bodyPr lIns="45719" rIns="45719" anchor="ctr"/>
          <a:lstStyle/>
          <a:p>
            <a:pPr algn="ctr">
              <a:defRPr>
                <a:solidFill>
                  <a:srgbClr val="FFFFFF"/>
                </a:solidFill>
              </a:defRPr>
            </a:pPr>
          </a:p>
        </p:txBody>
      </p:sp>
      <p:sp>
        <p:nvSpPr>
          <p:cNvPr id="203" name="Shape 203"/>
          <p:cNvSpPr/>
          <p:nvPr/>
        </p:nvSpPr>
        <p:spPr>
          <a:xfrm>
            <a:off x="0" y="6310636"/>
            <a:ext cx="9144000" cy="548641"/>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204" name="image1.png"/>
          <p:cNvPicPr>
            <a:picLocks noChangeAspect="1"/>
          </p:cNvPicPr>
          <p:nvPr/>
        </p:nvPicPr>
        <p:blipFill>
          <a:blip r:embed="rId2">
            <a:extLst/>
          </a:blip>
          <a:stretch>
            <a:fillRect/>
          </a:stretch>
        </p:blipFill>
        <p:spPr>
          <a:xfrm>
            <a:off x="7797800" y="6324586"/>
            <a:ext cx="1139046" cy="548641"/>
          </a:xfrm>
          <a:prstGeom prst="rect">
            <a:avLst/>
          </a:prstGeom>
          <a:ln w="12700">
            <a:miter lim="400000"/>
          </a:ln>
        </p:spPr>
      </p:pic>
      <p:sp>
        <p:nvSpPr>
          <p:cNvPr id="205" name="Shape 205"/>
          <p:cNvSpPr/>
          <p:nvPr>
            <p:ph type="sldNum" sz="quarter" idx="2"/>
          </p:nvPr>
        </p:nvSpPr>
        <p:spPr>
          <a:prstGeom prst="rect">
            <a:avLst/>
          </a:prstGeom>
        </p:spPr>
        <p:txBody>
          <a:bodyPr/>
          <a:lstStyle/>
          <a:p>
            <a:pPr/>
            <a:fld id="{86CB4B4D-7CA3-9044-876B-883B54F8677D}" type="slidenum"/>
          </a:p>
        </p:txBody>
      </p:sp>
      <p:sp>
        <p:nvSpPr>
          <p:cNvPr id="206" name="Shape 206"/>
          <p:cNvSpPr/>
          <p:nvPr>
            <p:ph type="body" sz="quarter" idx="1"/>
          </p:nvPr>
        </p:nvSpPr>
        <p:spPr>
          <a:xfrm>
            <a:off x="856635" y="1453504"/>
            <a:ext cx="3486151" cy="502921"/>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07" name="Shape 207"/>
          <p:cNvSpPr/>
          <p:nvPr>
            <p:ph type="title"/>
          </p:nvPr>
        </p:nvSpPr>
        <p:spPr>
          <a:xfrm>
            <a:off x="864495" y="83819"/>
            <a:ext cx="7822305" cy="458839"/>
          </a:xfrm>
          <a:prstGeom prst="rect">
            <a:avLst/>
          </a:prstGeom>
        </p:spPr>
        <p:txBody>
          <a:bodyPr anchor="b"/>
          <a:lstStyle>
            <a:lvl1pPr>
              <a:lnSpc>
                <a:spcPct val="100000"/>
              </a:lnSpc>
              <a:defRPr b="0" cap="all" sz="1500">
                <a:solidFill>
                  <a:srgbClr val="D7D8D9"/>
                </a:solidFill>
              </a:defRPr>
            </a:lvl1pPr>
          </a:lstStyle>
          <a:p>
            <a:pPr/>
            <a:r>
              <a:t>Title Text</a:t>
            </a:r>
          </a:p>
        </p:txBody>
      </p:sp>
      <p:sp>
        <p:nvSpPr>
          <p:cNvPr id="208" name="Shape 208"/>
          <p:cNvSpPr/>
          <p:nvPr>
            <p:ph type="body" sz="half" idx="13"/>
          </p:nvPr>
        </p:nvSpPr>
        <p:spPr>
          <a:xfrm>
            <a:off x="868680" y="2049779"/>
            <a:ext cx="3486151" cy="3619337"/>
          </a:xfrm>
          <a:prstGeom prst="rect">
            <a:avLst/>
          </a:prstGeom>
        </p:spPr>
        <p:txBody>
          <a:bodyPr>
            <a:normAutofit fontScale="100000" lnSpcReduction="0"/>
          </a:bodyPr>
          <a:lstStyle/>
          <a:p>
            <a:pPr marL="70442" indent="-70442">
              <a:spcBef>
                <a:spcPts val="800"/>
              </a:spcBef>
              <a:buSzPct val="100000"/>
              <a:buFont typeface="Arial"/>
              <a:buChar char="•"/>
              <a:defRPr sz="800">
                <a:solidFill>
                  <a:srgbClr val="000000"/>
                </a:solidFill>
              </a:defRPr>
            </a:pPr>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Gray Bar Title, Subtitle, Bullets &amp; Image">
    <p:spTree>
      <p:nvGrpSpPr>
        <p:cNvPr id="1" name=""/>
        <p:cNvGrpSpPr/>
        <p:nvPr/>
      </p:nvGrpSpPr>
      <p:grpSpPr>
        <a:xfrm>
          <a:off x="0" y="0"/>
          <a:ext cx="0" cy="0"/>
          <a:chOff x="0" y="0"/>
          <a:chExt cx="0" cy="0"/>
        </a:xfrm>
      </p:grpSpPr>
      <p:sp>
        <p:nvSpPr>
          <p:cNvPr id="215" name="Shape 215"/>
          <p:cNvSpPr/>
          <p:nvPr/>
        </p:nvSpPr>
        <p:spPr>
          <a:xfrm>
            <a:off x="0" y="6308111"/>
            <a:ext cx="9144000" cy="548641"/>
          </a:xfrm>
          <a:prstGeom prst="rect">
            <a:avLst/>
          </a:prstGeom>
          <a:solidFill>
            <a:srgbClr val="9B9B9C">
              <a:alpha val="25000"/>
            </a:srgbClr>
          </a:solidFill>
          <a:ln w="12700">
            <a:miter lim="400000"/>
          </a:ln>
        </p:spPr>
        <p:txBody>
          <a:bodyPr lIns="45719" rIns="45719" anchor="ctr"/>
          <a:lstStyle/>
          <a:p>
            <a:pPr algn="ctr">
              <a:defRPr>
                <a:solidFill>
                  <a:srgbClr val="FFFFFF"/>
                </a:solidFill>
              </a:defRPr>
            </a:pPr>
          </a:p>
        </p:txBody>
      </p:sp>
      <p:pic>
        <p:nvPicPr>
          <p:cNvPr id="216" name="image1.png"/>
          <p:cNvPicPr>
            <a:picLocks noChangeAspect="1"/>
          </p:cNvPicPr>
          <p:nvPr/>
        </p:nvPicPr>
        <p:blipFill>
          <a:blip r:embed="rId2">
            <a:extLst/>
          </a:blip>
          <a:stretch>
            <a:fillRect/>
          </a:stretch>
        </p:blipFill>
        <p:spPr>
          <a:xfrm>
            <a:off x="7797800" y="6322059"/>
            <a:ext cx="1139046" cy="548641"/>
          </a:xfrm>
          <a:prstGeom prst="rect">
            <a:avLst/>
          </a:prstGeom>
          <a:ln w="12700">
            <a:miter lim="400000"/>
          </a:ln>
        </p:spPr>
      </p:pic>
      <p:sp>
        <p:nvSpPr>
          <p:cNvPr id="217" name="Shape 217"/>
          <p:cNvSpPr/>
          <p:nvPr/>
        </p:nvSpPr>
        <p:spPr>
          <a:xfrm>
            <a:off x="0" y="6310636"/>
            <a:ext cx="9144000" cy="548641"/>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218" name="image1.png"/>
          <p:cNvPicPr>
            <a:picLocks noChangeAspect="1"/>
          </p:cNvPicPr>
          <p:nvPr/>
        </p:nvPicPr>
        <p:blipFill>
          <a:blip r:embed="rId2">
            <a:extLst/>
          </a:blip>
          <a:stretch>
            <a:fillRect/>
          </a:stretch>
        </p:blipFill>
        <p:spPr>
          <a:xfrm>
            <a:off x="7797800" y="6324586"/>
            <a:ext cx="1139046" cy="548641"/>
          </a:xfrm>
          <a:prstGeom prst="rect">
            <a:avLst/>
          </a:prstGeom>
          <a:ln w="12700">
            <a:miter lim="400000"/>
          </a:ln>
        </p:spPr>
      </p:pic>
      <p:sp>
        <p:nvSpPr>
          <p:cNvPr id="219" name="Shape 219"/>
          <p:cNvSpPr/>
          <p:nvPr/>
        </p:nvSpPr>
        <p:spPr>
          <a:xfrm>
            <a:off x="0" y="3359"/>
            <a:ext cx="9144000" cy="685801"/>
          </a:xfrm>
          <a:prstGeom prst="rect">
            <a:avLst/>
          </a:prstGeom>
          <a:solidFill>
            <a:srgbClr val="4D4F53"/>
          </a:solidFill>
          <a:ln w="12700">
            <a:miter lim="400000"/>
          </a:ln>
        </p:spPr>
        <p:txBody>
          <a:bodyPr lIns="45719" rIns="45719" anchor="ctr"/>
          <a:lstStyle/>
          <a:p>
            <a:pPr algn="ctr">
              <a:defRPr>
                <a:solidFill>
                  <a:srgbClr val="FFFFFF"/>
                </a:solidFill>
              </a:defRPr>
            </a:pPr>
          </a:p>
        </p:txBody>
      </p:sp>
      <p:sp>
        <p:nvSpPr>
          <p:cNvPr id="220" name="Shape 220"/>
          <p:cNvSpPr/>
          <p:nvPr>
            <p:ph type="sldNum" sz="quarter" idx="2"/>
          </p:nvPr>
        </p:nvSpPr>
        <p:spPr>
          <a:prstGeom prst="rect">
            <a:avLst/>
          </a:prstGeom>
        </p:spPr>
        <p:txBody>
          <a:bodyPr/>
          <a:lstStyle/>
          <a:p>
            <a:pPr/>
            <a:fld id="{86CB4B4D-7CA3-9044-876B-883B54F8677D}" type="slidenum"/>
          </a:p>
        </p:txBody>
      </p:sp>
      <p:sp>
        <p:nvSpPr>
          <p:cNvPr id="221" name="Shape 221"/>
          <p:cNvSpPr/>
          <p:nvPr>
            <p:ph type="body" sz="quarter" idx="1"/>
          </p:nvPr>
        </p:nvSpPr>
        <p:spPr>
          <a:xfrm>
            <a:off x="856635" y="1453504"/>
            <a:ext cx="3486151" cy="502921"/>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22" name="Shape 222"/>
          <p:cNvSpPr/>
          <p:nvPr>
            <p:ph type="title"/>
          </p:nvPr>
        </p:nvSpPr>
        <p:spPr>
          <a:xfrm>
            <a:off x="864495" y="83819"/>
            <a:ext cx="7822305" cy="458839"/>
          </a:xfrm>
          <a:prstGeom prst="rect">
            <a:avLst/>
          </a:prstGeom>
        </p:spPr>
        <p:txBody>
          <a:bodyPr anchor="b"/>
          <a:lstStyle>
            <a:lvl1pPr>
              <a:lnSpc>
                <a:spcPct val="100000"/>
              </a:lnSpc>
              <a:defRPr b="0" cap="all" sz="1500">
                <a:solidFill>
                  <a:srgbClr val="D7D8D9"/>
                </a:solidFill>
              </a:defRPr>
            </a:lvl1pPr>
          </a:lstStyle>
          <a:p>
            <a:pPr/>
            <a:r>
              <a:t>Title Text</a:t>
            </a:r>
          </a:p>
        </p:txBody>
      </p:sp>
      <p:sp>
        <p:nvSpPr>
          <p:cNvPr id="223" name="Shape 223"/>
          <p:cNvSpPr/>
          <p:nvPr>
            <p:ph type="body" sz="half" idx="13"/>
          </p:nvPr>
        </p:nvSpPr>
        <p:spPr>
          <a:xfrm>
            <a:off x="868680" y="2049779"/>
            <a:ext cx="3486151" cy="3619337"/>
          </a:xfrm>
          <a:prstGeom prst="rect">
            <a:avLst/>
          </a:prstGeom>
        </p:spPr>
        <p:txBody>
          <a:bodyPr>
            <a:normAutofit fontScale="100000" lnSpcReduction="0"/>
          </a:bodyPr>
          <a:lstStyle/>
          <a:p>
            <a:pPr marL="70442" indent="-70442">
              <a:spcBef>
                <a:spcPts val="800"/>
              </a:spcBef>
              <a:buSzPct val="100000"/>
              <a:buFont typeface="Arial"/>
              <a:buChar char="•"/>
              <a:defRPr sz="800">
                <a:solidFill>
                  <a:srgbClr val="000000"/>
                </a:solidFill>
              </a:defRPr>
            </a:pPr>
          </a:p>
        </p:txBody>
      </p:sp>
      <p:sp>
        <p:nvSpPr>
          <p:cNvPr id="224" name="Shape 224"/>
          <p:cNvSpPr/>
          <p:nvPr>
            <p:ph type="pic" sz="half" idx="14"/>
          </p:nvPr>
        </p:nvSpPr>
        <p:spPr>
          <a:xfrm>
            <a:off x="5079800" y="685800"/>
            <a:ext cx="4064202" cy="5590317"/>
          </a:xfrm>
          <a:prstGeom prst="rect">
            <a:avLst/>
          </a:prstGeom>
        </p:spPr>
        <p:txBody>
          <a:bodyPr lIns="91439" tIns="45719" rIns="91439" bIns="45719"/>
          <a:lstStyle/>
          <a:p>
            <a:pPr/>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Gray Bar &amp; Full Page Image">
    <p:spTree>
      <p:nvGrpSpPr>
        <p:cNvPr id="1" name=""/>
        <p:cNvGrpSpPr/>
        <p:nvPr/>
      </p:nvGrpSpPr>
      <p:grpSpPr>
        <a:xfrm>
          <a:off x="0" y="0"/>
          <a:ext cx="0" cy="0"/>
          <a:chOff x="0" y="0"/>
          <a:chExt cx="0" cy="0"/>
        </a:xfrm>
      </p:grpSpPr>
      <p:sp>
        <p:nvSpPr>
          <p:cNvPr id="231" name="Shape 231"/>
          <p:cNvSpPr/>
          <p:nvPr/>
        </p:nvSpPr>
        <p:spPr>
          <a:xfrm>
            <a:off x="0" y="6308111"/>
            <a:ext cx="9144000" cy="548641"/>
          </a:xfrm>
          <a:prstGeom prst="rect">
            <a:avLst/>
          </a:prstGeom>
          <a:solidFill>
            <a:srgbClr val="9B9B9C">
              <a:alpha val="25000"/>
            </a:srgbClr>
          </a:solidFill>
          <a:ln w="12700">
            <a:miter lim="400000"/>
          </a:ln>
        </p:spPr>
        <p:txBody>
          <a:bodyPr lIns="45719" rIns="45719" anchor="ctr"/>
          <a:lstStyle/>
          <a:p>
            <a:pPr algn="ctr">
              <a:defRPr>
                <a:solidFill>
                  <a:srgbClr val="FFFFFF"/>
                </a:solidFill>
              </a:defRPr>
            </a:pPr>
          </a:p>
        </p:txBody>
      </p:sp>
      <p:pic>
        <p:nvPicPr>
          <p:cNvPr id="232" name="image1.png"/>
          <p:cNvPicPr>
            <a:picLocks noChangeAspect="1"/>
          </p:cNvPicPr>
          <p:nvPr/>
        </p:nvPicPr>
        <p:blipFill>
          <a:blip r:embed="rId2">
            <a:extLst/>
          </a:blip>
          <a:stretch>
            <a:fillRect/>
          </a:stretch>
        </p:blipFill>
        <p:spPr>
          <a:xfrm>
            <a:off x="7797800" y="6322059"/>
            <a:ext cx="1139046" cy="548641"/>
          </a:xfrm>
          <a:prstGeom prst="rect">
            <a:avLst/>
          </a:prstGeom>
          <a:ln w="12700">
            <a:miter lim="400000"/>
          </a:ln>
        </p:spPr>
      </p:pic>
      <p:sp>
        <p:nvSpPr>
          <p:cNvPr id="233" name="Shape 233"/>
          <p:cNvSpPr/>
          <p:nvPr/>
        </p:nvSpPr>
        <p:spPr>
          <a:xfrm>
            <a:off x="0" y="6310636"/>
            <a:ext cx="9144000" cy="548641"/>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34" name="Shape 234"/>
          <p:cNvSpPr/>
          <p:nvPr/>
        </p:nvSpPr>
        <p:spPr>
          <a:xfrm>
            <a:off x="0" y="3359"/>
            <a:ext cx="9144000" cy="685801"/>
          </a:xfrm>
          <a:prstGeom prst="rect">
            <a:avLst/>
          </a:prstGeom>
          <a:solidFill>
            <a:srgbClr val="4D4F53"/>
          </a:solidFill>
          <a:ln w="12700">
            <a:miter lim="400000"/>
          </a:ln>
        </p:spPr>
        <p:txBody>
          <a:bodyPr lIns="45719" rIns="45719" anchor="ctr"/>
          <a:lstStyle/>
          <a:p>
            <a:pPr algn="ctr">
              <a:defRPr>
                <a:solidFill>
                  <a:srgbClr val="FFFFFF"/>
                </a:solidFill>
              </a:defRPr>
            </a:pPr>
          </a:p>
        </p:txBody>
      </p:sp>
      <p:sp>
        <p:nvSpPr>
          <p:cNvPr id="235" name="Shape 235"/>
          <p:cNvSpPr/>
          <p:nvPr>
            <p:ph type="sldNum" sz="quarter" idx="2"/>
          </p:nvPr>
        </p:nvSpPr>
        <p:spPr>
          <a:prstGeom prst="rect">
            <a:avLst/>
          </a:prstGeom>
        </p:spPr>
        <p:txBody>
          <a:bodyPr/>
          <a:lstStyle/>
          <a:p>
            <a:pPr/>
            <a:fld id="{86CB4B4D-7CA3-9044-876B-883B54F8677D}" type="slidenum"/>
          </a:p>
        </p:txBody>
      </p:sp>
      <p:sp>
        <p:nvSpPr>
          <p:cNvPr id="236" name="Shape 236"/>
          <p:cNvSpPr/>
          <p:nvPr>
            <p:ph type="title"/>
          </p:nvPr>
        </p:nvSpPr>
        <p:spPr>
          <a:xfrm>
            <a:off x="864495" y="83819"/>
            <a:ext cx="7822305" cy="458839"/>
          </a:xfrm>
          <a:prstGeom prst="rect">
            <a:avLst/>
          </a:prstGeom>
        </p:spPr>
        <p:txBody>
          <a:bodyPr anchor="b"/>
          <a:lstStyle>
            <a:lvl1pPr>
              <a:lnSpc>
                <a:spcPct val="100000"/>
              </a:lnSpc>
              <a:defRPr b="0" cap="all" sz="1500">
                <a:solidFill>
                  <a:srgbClr val="D7D8D9"/>
                </a:solidFill>
              </a:defRPr>
            </a:lvl1pPr>
          </a:lstStyle>
          <a:p>
            <a:pPr/>
            <a:r>
              <a:t>Title Text</a:t>
            </a:r>
          </a:p>
        </p:txBody>
      </p:sp>
      <p:sp>
        <p:nvSpPr>
          <p:cNvPr id="237" name="Shape 237"/>
          <p:cNvSpPr/>
          <p:nvPr>
            <p:ph type="pic" idx="13"/>
          </p:nvPr>
        </p:nvSpPr>
        <p:spPr>
          <a:xfrm>
            <a:off x="1" y="685800"/>
            <a:ext cx="9144000" cy="5590317"/>
          </a:xfrm>
          <a:prstGeom prst="rect">
            <a:avLst/>
          </a:prstGeom>
        </p:spPr>
        <p:txBody>
          <a:bodyPr lIns="91439" tIns="45719" rIns="91439" bIns="45719"/>
          <a:lstStyle/>
          <a:p>
            <a:pPr/>
          </a:p>
        </p:txBody>
      </p:sp>
      <p:pic>
        <p:nvPicPr>
          <p:cNvPr id="238" name="image1.png"/>
          <p:cNvPicPr>
            <a:picLocks noChangeAspect="1"/>
          </p:cNvPicPr>
          <p:nvPr/>
        </p:nvPicPr>
        <p:blipFill>
          <a:blip r:embed="rId2">
            <a:extLst/>
          </a:blip>
          <a:stretch>
            <a:fillRect/>
          </a:stretch>
        </p:blipFill>
        <p:spPr>
          <a:xfrm>
            <a:off x="7797800" y="6324586"/>
            <a:ext cx="1139046" cy="548641"/>
          </a:xfrm>
          <a:prstGeom prst="rect">
            <a:avLst/>
          </a:prstGeom>
          <a:ln w="12700">
            <a:miter lim="400000"/>
          </a:ln>
        </p:spPr>
      </p:pic>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Divider">
    <p:spTree>
      <p:nvGrpSpPr>
        <p:cNvPr id="1" name=""/>
        <p:cNvGrpSpPr/>
        <p:nvPr/>
      </p:nvGrpSpPr>
      <p:grpSpPr>
        <a:xfrm>
          <a:off x="0" y="0"/>
          <a:ext cx="0" cy="0"/>
          <a:chOff x="0" y="0"/>
          <a:chExt cx="0" cy="0"/>
        </a:xfrm>
      </p:grpSpPr>
      <p:sp>
        <p:nvSpPr>
          <p:cNvPr id="245" name="Shape 245"/>
          <p:cNvSpPr/>
          <p:nvPr/>
        </p:nvSpPr>
        <p:spPr>
          <a:xfrm>
            <a:off x="0" y="6308111"/>
            <a:ext cx="9144000" cy="548641"/>
          </a:xfrm>
          <a:prstGeom prst="rect">
            <a:avLst/>
          </a:prstGeom>
          <a:solidFill>
            <a:srgbClr val="9B9B9C">
              <a:alpha val="25000"/>
            </a:srgbClr>
          </a:solidFill>
          <a:ln w="12700">
            <a:miter lim="400000"/>
          </a:ln>
        </p:spPr>
        <p:txBody>
          <a:bodyPr lIns="45719" rIns="45719" anchor="ctr"/>
          <a:lstStyle/>
          <a:p>
            <a:pPr algn="ctr">
              <a:defRPr>
                <a:solidFill>
                  <a:srgbClr val="FFFFFF"/>
                </a:solidFill>
              </a:defRPr>
            </a:pPr>
          </a:p>
        </p:txBody>
      </p:sp>
      <p:pic>
        <p:nvPicPr>
          <p:cNvPr id="246" name="image1.png"/>
          <p:cNvPicPr>
            <a:picLocks noChangeAspect="1"/>
          </p:cNvPicPr>
          <p:nvPr/>
        </p:nvPicPr>
        <p:blipFill>
          <a:blip r:embed="rId2">
            <a:extLst/>
          </a:blip>
          <a:stretch>
            <a:fillRect/>
          </a:stretch>
        </p:blipFill>
        <p:spPr>
          <a:xfrm>
            <a:off x="7797800" y="6322059"/>
            <a:ext cx="1139046" cy="548641"/>
          </a:xfrm>
          <a:prstGeom prst="rect">
            <a:avLst/>
          </a:prstGeom>
          <a:ln w="12700">
            <a:miter lim="400000"/>
          </a:ln>
        </p:spPr>
      </p:pic>
      <p:sp>
        <p:nvSpPr>
          <p:cNvPr id="247" name="Shape 247"/>
          <p:cNvSpPr/>
          <p:nvPr/>
        </p:nvSpPr>
        <p:spPr>
          <a:xfrm>
            <a:off x="0" y="6310636"/>
            <a:ext cx="9144000" cy="548641"/>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48" name="Shape 248"/>
          <p:cNvSpPr/>
          <p:nvPr/>
        </p:nvSpPr>
        <p:spPr>
          <a:xfrm>
            <a:off x="0" y="3359"/>
            <a:ext cx="9144000" cy="6321227"/>
          </a:xfrm>
          <a:prstGeom prst="rect">
            <a:avLst/>
          </a:prstGeom>
          <a:solidFill>
            <a:srgbClr val="021A32"/>
          </a:solidFill>
          <a:ln w="12700">
            <a:miter lim="400000"/>
          </a:ln>
        </p:spPr>
        <p:txBody>
          <a:bodyPr lIns="45719" rIns="45719" anchor="ctr"/>
          <a:lstStyle/>
          <a:p>
            <a:pPr algn="ctr">
              <a:defRPr>
                <a:solidFill>
                  <a:srgbClr val="FFFFFF"/>
                </a:solidFill>
              </a:defRPr>
            </a:pPr>
          </a:p>
        </p:txBody>
      </p:sp>
      <p:sp>
        <p:nvSpPr>
          <p:cNvPr id="249" name="Shape 249"/>
          <p:cNvSpPr/>
          <p:nvPr>
            <p:ph type="sldNum" sz="quarter" idx="2"/>
          </p:nvPr>
        </p:nvSpPr>
        <p:spPr>
          <a:prstGeom prst="rect">
            <a:avLst/>
          </a:prstGeom>
        </p:spPr>
        <p:txBody>
          <a:bodyPr/>
          <a:lstStyle/>
          <a:p>
            <a:pPr/>
            <a:fld id="{86CB4B4D-7CA3-9044-876B-883B54F8677D}" type="slidenum"/>
          </a:p>
        </p:txBody>
      </p:sp>
      <p:sp>
        <p:nvSpPr>
          <p:cNvPr id="250" name="Shape 250"/>
          <p:cNvSpPr/>
          <p:nvPr>
            <p:ph type="title"/>
          </p:nvPr>
        </p:nvSpPr>
        <p:spPr>
          <a:xfrm>
            <a:off x="657226" y="3032760"/>
            <a:ext cx="7822304" cy="686028"/>
          </a:xfrm>
          <a:prstGeom prst="rect">
            <a:avLst/>
          </a:prstGeom>
        </p:spPr>
        <p:txBody>
          <a:bodyPr anchor="b"/>
          <a:lstStyle>
            <a:lvl1pPr algn="ctr">
              <a:lnSpc>
                <a:spcPct val="100000"/>
              </a:lnSpc>
              <a:defRPr b="0" cap="all" sz="2900"/>
            </a:lvl1pPr>
          </a:lstStyle>
          <a:p>
            <a:pPr/>
            <a:r>
              <a:t>Title Text</a:t>
            </a:r>
          </a:p>
        </p:txBody>
      </p:sp>
      <p:pic>
        <p:nvPicPr>
          <p:cNvPr id="251" name="image1.png"/>
          <p:cNvPicPr>
            <a:picLocks noChangeAspect="1"/>
          </p:cNvPicPr>
          <p:nvPr/>
        </p:nvPicPr>
        <p:blipFill>
          <a:blip r:embed="rId2">
            <a:extLst/>
          </a:blip>
          <a:stretch>
            <a:fillRect/>
          </a:stretch>
        </p:blipFill>
        <p:spPr>
          <a:xfrm>
            <a:off x="7797800" y="6324586"/>
            <a:ext cx="1139046" cy="548641"/>
          </a:xfrm>
          <a:prstGeom prst="rect">
            <a:avLst/>
          </a:prstGeom>
          <a:ln w="12700">
            <a:miter lim="400000"/>
          </a:ln>
        </p:spPr>
      </p:pic>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Full Page Image">
    <p:spTree>
      <p:nvGrpSpPr>
        <p:cNvPr id="1" name=""/>
        <p:cNvGrpSpPr/>
        <p:nvPr/>
      </p:nvGrpSpPr>
      <p:grpSpPr>
        <a:xfrm>
          <a:off x="0" y="0"/>
          <a:ext cx="0" cy="0"/>
          <a:chOff x="0" y="0"/>
          <a:chExt cx="0" cy="0"/>
        </a:xfrm>
      </p:grpSpPr>
      <p:sp>
        <p:nvSpPr>
          <p:cNvPr id="258" name="Shape 258"/>
          <p:cNvSpPr/>
          <p:nvPr/>
        </p:nvSpPr>
        <p:spPr>
          <a:xfrm>
            <a:off x="0" y="6308111"/>
            <a:ext cx="9144000" cy="548641"/>
          </a:xfrm>
          <a:prstGeom prst="rect">
            <a:avLst/>
          </a:prstGeom>
          <a:solidFill>
            <a:srgbClr val="9B9B9C">
              <a:alpha val="25000"/>
            </a:srgbClr>
          </a:solidFill>
          <a:ln w="12700">
            <a:miter lim="400000"/>
          </a:ln>
        </p:spPr>
        <p:txBody>
          <a:bodyPr lIns="45719" rIns="45719" anchor="ctr"/>
          <a:lstStyle/>
          <a:p>
            <a:pPr algn="ctr">
              <a:defRPr>
                <a:solidFill>
                  <a:srgbClr val="FFFFFF"/>
                </a:solidFill>
              </a:defRPr>
            </a:pPr>
          </a:p>
        </p:txBody>
      </p:sp>
      <p:pic>
        <p:nvPicPr>
          <p:cNvPr id="259" name="image1.png"/>
          <p:cNvPicPr>
            <a:picLocks noChangeAspect="1"/>
          </p:cNvPicPr>
          <p:nvPr/>
        </p:nvPicPr>
        <p:blipFill>
          <a:blip r:embed="rId2">
            <a:extLst/>
          </a:blip>
          <a:stretch>
            <a:fillRect/>
          </a:stretch>
        </p:blipFill>
        <p:spPr>
          <a:xfrm>
            <a:off x="7797800" y="6322059"/>
            <a:ext cx="1139046" cy="548641"/>
          </a:xfrm>
          <a:prstGeom prst="rect">
            <a:avLst/>
          </a:prstGeom>
          <a:ln w="12700">
            <a:miter lim="400000"/>
          </a:ln>
        </p:spPr>
      </p:pic>
      <p:sp>
        <p:nvSpPr>
          <p:cNvPr id="260" name="Shape 260"/>
          <p:cNvSpPr/>
          <p:nvPr/>
        </p:nvSpPr>
        <p:spPr>
          <a:xfrm>
            <a:off x="0" y="6306506"/>
            <a:ext cx="9144000" cy="548641"/>
          </a:xfrm>
          <a:prstGeom prst="rect">
            <a:avLst/>
          </a:prstGeom>
          <a:solidFill>
            <a:srgbClr val="9B9B9C"/>
          </a:solidFill>
          <a:ln w="12700">
            <a:miter lim="400000"/>
          </a:ln>
        </p:spPr>
        <p:txBody>
          <a:bodyPr lIns="45719" rIns="45719" anchor="ctr"/>
          <a:lstStyle/>
          <a:p>
            <a:pPr algn="ctr">
              <a:defRPr>
                <a:solidFill>
                  <a:srgbClr val="FFFFFF"/>
                </a:solidFill>
              </a:defRPr>
            </a:pPr>
          </a:p>
        </p:txBody>
      </p:sp>
      <p:sp>
        <p:nvSpPr>
          <p:cNvPr id="261" name="Shape 261"/>
          <p:cNvSpPr/>
          <p:nvPr>
            <p:ph type="sldNum" sz="quarter" idx="2"/>
          </p:nvPr>
        </p:nvSpPr>
        <p:spPr>
          <a:prstGeom prst="rect">
            <a:avLst/>
          </a:prstGeom>
        </p:spPr>
        <p:txBody>
          <a:bodyPr/>
          <a:lstStyle/>
          <a:p>
            <a:pPr/>
            <a:fld id="{86CB4B4D-7CA3-9044-876B-883B54F8677D}" type="slidenum"/>
          </a:p>
        </p:txBody>
      </p:sp>
      <p:sp>
        <p:nvSpPr>
          <p:cNvPr id="262" name="Shape 262"/>
          <p:cNvSpPr/>
          <p:nvPr/>
        </p:nvSpPr>
        <p:spPr>
          <a:xfrm>
            <a:off x="0" y="6042967"/>
            <a:ext cx="9144000" cy="213081"/>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63" name="Shape 263"/>
          <p:cNvSpPr/>
          <p:nvPr>
            <p:ph type="pic" idx="13"/>
          </p:nvPr>
        </p:nvSpPr>
        <p:spPr>
          <a:xfrm>
            <a:off x="0" y="1"/>
            <a:ext cx="9144000" cy="6302715"/>
          </a:xfrm>
          <a:prstGeom prst="rect">
            <a:avLst/>
          </a:prstGeom>
        </p:spPr>
        <p:txBody>
          <a:bodyPr lIns="91439" tIns="45719" rIns="91439" bIns="45719"/>
          <a:lstStyle/>
          <a:p>
            <a:pPr/>
          </a:p>
        </p:txBody>
      </p:sp>
      <p:pic>
        <p:nvPicPr>
          <p:cNvPr id="264" name="image1.png"/>
          <p:cNvPicPr>
            <a:picLocks noChangeAspect="1"/>
          </p:cNvPicPr>
          <p:nvPr/>
        </p:nvPicPr>
        <p:blipFill>
          <a:blip r:embed="rId2">
            <a:extLst/>
          </a:blip>
          <a:stretch>
            <a:fillRect/>
          </a:stretch>
        </p:blipFill>
        <p:spPr>
          <a:xfrm>
            <a:off x="7783513" y="6310298"/>
            <a:ext cx="1139046" cy="548641"/>
          </a:xfrm>
          <a:prstGeom prst="rect">
            <a:avLst/>
          </a:prstGeom>
          <a:ln w="12700">
            <a:miter lim="400000"/>
          </a:ln>
        </p:spPr>
      </p:pic>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Title Slide Option 2">
    <p:spTree>
      <p:nvGrpSpPr>
        <p:cNvPr id="1" name=""/>
        <p:cNvGrpSpPr/>
        <p:nvPr/>
      </p:nvGrpSpPr>
      <p:grpSpPr>
        <a:xfrm>
          <a:off x="0" y="0"/>
          <a:ext cx="0" cy="0"/>
          <a:chOff x="0" y="0"/>
          <a:chExt cx="0" cy="0"/>
        </a:xfrm>
      </p:grpSpPr>
      <p:sp>
        <p:nvSpPr>
          <p:cNvPr id="31" name="Shape 31"/>
          <p:cNvSpPr/>
          <p:nvPr/>
        </p:nvSpPr>
        <p:spPr>
          <a:xfrm>
            <a:off x="0" y="6308111"/>
            <a:ext cx="9144000" cy="548641"/>
          </a:xfrm>
          <a:prstGeom prst="rect">
            <a:avLst/>
          </a:prstGeom>
          <a:solidFill>
            <a:srgbClr val="9B9B9C">
              <a:alpha val="25000"/>
            </a:srgbClr>
          </a:solidFill>
          <a:ln w="12700">
            <a:miter lim="400000"/>
          </a:ln>
        </p:spPr>
        <p:txBody>
          <a:bodyPr lIns="45719" rIns="45719" anchor="ctr"/>
          <a:lstStyle/>
          <a:p>
            <a:pPr algn="ctr">
              <a:defRPr>
                <a:solidFill>
                  <a:srgbClr val="FFFFFF"/>
                </a:solidFill>
              </a:defRPr>
            </a:pPr>
          </a:p>
        </p:txBody>
      </p:sp>
      <p:pic>
        <p:nvPicPr>
          <p:cNvPr id="32" name="image1.png"/>
          <p:cNvPicPr>
            <a:picLocks noChangeAspect="1"/>
          </p:cNvPicPr>
          <p:nvPr/>
        </p:nvPicPr>
        <p:blipFill>
          <a:blip r:embed="rId2">
            <a:extLst/>
          </a:blip>
          <a:stretch>
            <a:fillRect/>
          </a:stretch>
        </p:blipFill>
        <p:spPr>
          <a:xfrm>
            <a:off x="7797800" y="6322059"/>
            <a:ext cx="1139046" cy="548641"/>
          </a:xfrm>
          <a:prstGeom prst="rect">
            <a:avLst/>
          </a:prstGeom>
          <a:ln w="12700">
            <a:miter lim="400000"/>
          </a:ln>
        </p:spPr>
      </p:pic>
      <p:pic>
        <p:nvPicPr>
          <p:cNvPr id="33" name="image5.png"/>
          <p:cNvPicPr>
            <a:picLocks noChangeAspect="1"/>
          </p:cNvPicPr>
          <p:nvPr/>
        </p:nvPicPr>
        <p:blipFill>
          <a:blip r:embed="rId3">
            <a:extLst/>
          </a:blip>
          <a:srcRect l="12431" t="0" r="12830" b="0"/>
          <a:stretch>
            <a:fillRect/>
          </a:stretch>
        </p:blipFill>
        <p:spPr>
          <a:xfrm>
            <a:off x="0" y="0"/>
            <a:ext cx="9144000" cy="6885432"/>
          </a:xfrm>
          <a:prstGeom prst="rect">
            <a:avLst/>
          </a:prstGeom>
          <a:ln w="12700">
            <a:miter lim="400000"/>
          </a:ln>
        </p:spPr>
      </p:pic>
      <p:sp>
        <p:nvSpPr>
          <p:cNvPr id="34" name="Shape 34"/>
          <p:cNvSpPr/>
          <p:nvPr>
            <p:ph type="title"/>
          </p:nvPr>
        </p:nvSpPr>
        <p:spPr>
          <a:xfrm>
            <a:off x="936263" y="4079376"/>
            <a:ext cx="6572251" cy="537144"/>
          </a:xfrm>
          <a:prstGeom prst="rect">
            <a:avLst/>
          </a:prstGeom>
        </p:spPr>
        <p:txBody>
          <a:bodyPr/>
          <a:lstStyle>
            <a:lvl1pPr>
              <a:lnSpc>
                <a:spcPct val="100000"/>
              </a:lnSpc>
              <a:defRPr b="0" cap="all" spc="262" sz="3000">
                <a:solidFill>
                  <a:srgbClr val="FFFFFF"/>
                </a:solidFill>
              </a:defRPr>
            </a:lvl1pPr>
          </a:lstStyle>
          <a:p>
            <a:pPr/>
            <a:r>
              <a:t>Title Text</a:t>
            </a:r>
          </a:p>
        </p:txBody>
      </p:sp>
      <p:sp>
        <p:nvSpPr>
          <p:cNvPr id="35" name="Shape 35"/>
          <p:cNvSpPr/>
          <p:nvPr>
            <p:ph type="body" sz="quarter" idx="1"/>
          </p:nvPr>
        </p:nvSpPr>
        <p:spPr>
          <a:xfrm>
            <a:off x="936263" y="4755891"/>
            <a:ext cx="6572251" cy="420354"/>
          </a:xfrm>
          <a:prstGeom prst="rect">
            <a:avLst/>
          </a:prstGeom>
        </p:spPr>
        <p:txBody>
          <a:bodyPr>
            <a:normAutofit fontScale="100000" lnSpcReduction="0"/>
          </a:bodyPr>
          <a:lstStyle>
            <a:lvl1pPr>
              <a:spcBef>
                <a:spcPts val="400"/>
              </a:spcBef>
              <a:defRPr cap="all" spc="262" sz="1700">
                <a:solidFill>
                  <a:srgbClr val="FFFFFF"/>
                </a:solidFill>
              </a:defRPr>
            </a:lvl1pPr>
            <a:lvl2pPr indent="408177">
              <a:spcBef>
                <a:spcPts val="400"/>
              </a:spcBef>
              <a:defRPr cap="all" spc="262" sz="1700">
                <a:solidFill>
                  <a:srgbClr val="FFFFFF"/>
                </a:solidFill>
              </a:defRPr>
            </a:lvl2pPr>
            <a:lvl3pPr indent="816355">
              <a:spcBef>
                <a:spcPts val="400"/>
              </a:spcBef>
              <a:defRPr cap="all" spc="262" sz="1700">
                <a:solidFill>
                  <a:srgbClr val="FFFFFF"/>
                </a:solidFill>
              </a:defRPr>
            </a:lvl3pPr>
            <a:lvl4pPr indent="1224533">
              <a:spcBef>
                <a:spcPts val="400"/>
              </a:spcBef>
              <a:defRPr cap="all" spc="262" sz="1700">
                <a:solidFill>
                  <a:srgbClr val="FFFFFF"/>
                </a:solidFill>
              </a:defRPr>
            </a:lvl4pPr>
            <a:lvl5pPr indent="1632711">
              <a:spcBef>
                <a:spcPts val="400"/>
              </a:spcBef>
              <a:defRPr cap="all" spc="262" sz="17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6" name="Shape 36"/>
          <p:cNvSpPr/>
          <p:nvPr>
            <p:ph type="body" sz="quarter" idx="13"/>
          </p:nvPr>
        </p:nvSpPr>
        <p:spPr>
          <a:xfrm>
            <a:off x="935633" y="5344502"/>
            <a:ext cx="2083835" cy="492126"/>
          </a:xfrm>
          <a:prstGeom prst="rect">
            <a:avLst/>
          </a:prstGeom>
        </p:spPr>
        <p:txBody>
          <a:bodyPr>
            <a:normAutofit fontScale="100000" lnSpcReduction="0"/>
          </a:bodyPr>
          <a:lstStyle/>
          <a:p>
            <a:pPr>
              <a:defRPr cap="all" spc="100" sz="900">
                <a:solidFill>
                  <a:srgbClr val="FFFFFF"/>
                </a:solidFill>
              </a:defRPr>
            </a:pPr>
          </a:p>
        </p:txBody>
      </p:sp>
      <p:pic>
        <p:nvPicPr>
          <p:cNvPr id="37" name="image3.png"/>
          <p:cNvPicPr>
            <a:picLocks noChangeAspect="1"/>
          </p:cNvPicPr>
          <p:nvPr/>
        </p:nvPicPr>
        <p:blipFill>
          <a:blip r:embed="rId4">
            <a:extLst/>
          </a:blip>
          <a:stretch>
            <a:fillRect/>
          </a:stretch>
        </p:blipFill>
        <p:spPr>
          <a:xfrm>
            <a:off x="749602" y="2016137"/>
            <a:ext cx="1626880" cy="783615"/>
          </a:xfrm>
          <a:prstGeom prst="rect">
            <a:avLst/>
          </a:prstGeom>
          <a:ln w="12700">
            <a:miter lim="400000"/>
          </a:ln>
        </p:spPr>
      </p:pic>
      <p:pic>
        <p:nvPicPr>
          <p:cNvPr id="38" name="image4.pdf"/>
          <p:cNvPicPr>
            <a:picLocks noChangeAspect="1"/>
          </p:cNvPicPr>
          <p:nvPr/>
        </p:nvPicPr>
        <p:blipFill>
          <a:blip r:embed="rId5">
            <a:extLst/>
          </a:blip>
          <a:stretch>
            <a:fillRect/>
          </a:stretch>
        </p:blipFill>
        <p:spPr>
          <a:xfrm>
            <a:off x="2365981" y="2105365"/>
            <a:ext cx="3749042" cy="604572"/>
          </a:xfrm>
          <a:prstGeom prst="rect">
            <a:avLst/>
          </a:prstGeom>
          <a:ln w="12700">
            <a:miter lim="400000"/>
          </a:ln>
        </p:spPr>
      </p:pic>
      <p:sp>
        <p:nvSpPr>
          <p:cNvPr id="39" name="Shape 39"/>
          <p:cNvSpPr/>
          <p:nvPr>
            <p:ph type="sldNum" sz="quarter" idx="2"/>
          </p:nvPr>
        </p:nvSpPr>
        <p:spPr>
          <a:xfrm>
            <a:off x="6553200" y="6172200"/>
            <a:ext cx="21336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271" name="Shape 271"/>
          <p:cNvSpPr/>
          <p:nvPr/>
        </p:nvSpPr>
        <p:spPr>
          <a:xfrm>
            <a:off x="0" y="6308111"/>
            <a:ext cx="9144000" cy="548641"/>
          </a:xfrm>
          <a:prstGeom prst="rect">
            <a:avLst/>
          </a:prstGeom>
          <a:solidFill>
            <a:srgbClr val="9B9B9C">
              <a:alpha val="25000"/>
            </a:srgbClr>
          </a:solidFill>
          <a:ln w="12700">
            <a:miter lim="400000"/>
          </a:ln>
        </p:spPr>
        <p:txBody>
          <a:bodyPr lIns="45719" rIns="45719" anchor="ctr"/>
          <a:lstStyle/>
          <a:p>
            <a:pPr algn="ctr">
              <a:defRPr>
                <a:solidFill>
                  <a:srgbClr val="FFFFFF"/>
                </a:solidFill>
              </a:defRPr>
            </a:pPr>
          </a:p>
        </p:txBody>
      </p:sp>
      <p:pic>
        <p:nvPicPr>
          <p:cNvPr id="272" name="image1.png"/>
          <p:cNvPicPr>
            <a:picLocks noChangeAspect="1"/>
          </p:cNvPicPr>
          <p:nvPr/>
        </p:nvPicPr>
        <p:blipFill>
          <a:blip r:embed="rId2">
            <a:extLst/>
          </a:blip>
          <a:stretch>
            <a:fillRect/>
          </a:stretch>
        </p:blipFill>
        <p:spPr>
          <a:xfrm>
            <a:off x="7797800" y="6322059"/>
            <a:ext cx="1139046" cy="548641"/>
          </a:xfrm>
          <a:prstGeom prst="rect">
            <a:avLst/>
          </a:prstGeom>
          <a:ln w="12700">
            <a:miter lim="400000"/>
          </a:ln>
        </p:spPr>
      </p:pic>
      <p:sp>
        <p:nvSpPr>
          <p:cNvPr id="273" name="Shape 27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0" showMasterPhAnim="1">
  <p:cSld name="1_Blank">
    <p:spTree>
      <p:nvGrpSpPr>
        <p:cNvPr id="1" name=""/>
        <p:cNvGrpSpPr/>
        <p:nvPr/>
      </p:nvGrpSpPr>
      <p:grpSpPr>
        <a:xfrm>
          <a:off x="0" y="0"/>
          <a:ext cx="0" cy="0"/>
          <a:chOff x="0" y="0"/>
          <a:chExt cx="0" cy="0"/>
        </a:xfrm>
      </p:grpSpPr>
      <p:sp>
        <p:nvSpPr>
          <p:cNvPr id="280" name="Shape 280"/>
          <p:cNvSpPr/>
          <p:nvPr/>
        </p:nvSpPr>
        <p:spPr>
          <a:xfrm>
            <a:off x="0" y="6308111"/>
            <a:ext cx="9144000" cy="548641"/>
          </a:xfrm>
          <a:prstGeom prst="rect">
            <a:avLst/>
          </a:prstGeom>
          <a:solidFill>
            <a:srgbClr val="9B9B9C">
              <a:alpha val="25000"/>
            </a:srgbClr>
          </a:solidFill>
          <a:ln w="12700">
            <a:miter lim="400000"/>
          </a:ln>
        </p:spPr>
        <p:txBody>
          <a:bodyPr lIns="45719" rIns="45719" anchor="ctr"/>
          <a:lstStyle/>
          <a:p>
            <a:pPr algn="ctr">
              <a:defRPr>
                <a:solidFill>
                  <a:srgbClr val="FFFFFF"/>
                </a:solidFill>
              </a:defRPr>
            </a:pPr>
          </a:p>
        </p:txBody>
      </p:sp>
      <p:pic>
        <p:nvPicPr>
          <p:cNvPr id="281" name="image1.png"/>
          <p:cNvPicPr>
            <a:picLocks noChangeAspect="1"/>
          </p:cNvPicPr>
          <p:nvPr/>
        </p:nvPicPr>
        <p:blipFill>
          <a:blip r:embed="rId2">
            <a:extLst/>
          </a:blip>
          <a:stretch>
            <a:fillRect/>
          </a:stretch>
        </p:blipFill>
        <p:spPr>
          <a:xfrm>
            <a:off x="7797800" y="6322059"/>
            <a:ext cx="1139046" cy="548641"/>
          </a:xfrm>
          <a:prstGeom prst="rect">
            <a:avLst/>
          </a:prstGeom>
          <a:ln w="12700">
            <a:miter lim="400000"/>
          </a:ln>
        </p:spPr>
      </p:pic>
      <p:sp>
        <p:nvSpPr>
          <p:cNvPr id="282" name="Shape 282"/>
          <p:cNvSpPr/>
          <p:nvPr/>
        </p:nvSpPr>
        <p:spPr>
          <a:xfrm>
            <a:off x="0" y="6310636"/>
            <a:ext cx="9144000" cy="548641"/>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83" name="Shape 283"/>
          <p:cNvSpPr/>
          <p:nvPr>
            <p:ph type="sldNum" sz="quarter" idx="2"/>
          </p:nvPr>
        </p:nvSpPr>
        <p:spPr>
          <a:prstGeom prst="rect">
            <a:avLst/>
          </a:prstGeom>
        </p:spPr>
        <p:txBody>
          <a:bodyPr/>
          <a:lstStyle/>
          <a:p>
            <a:pPr/>
            <a:fld id="{86CB4B4D-7CA3-9044-876B-883B54F8677D}" type="slidenum"/>
          </a:p>
        </p:txBody>
      </p:sp>
      <p:pic>
        <p:nvPicPr>
          <p:cNvPr id="284" name="image1.png"/>
          <p:cNvPicPr>
            <a:picLocks noChangeAspect="1"/>
          </p:cNvPicPr>
          <p:nvPr/>
        </p:nvPicPr>
        <p:blipFill>
          <a:blip r:embed="rId2">
            <a:extLst/>
          </a:blip>
          <a:stretch>
            <a:fillRect/>
          </a:stretch>
        </p:blipFill>
        <p:spPr>
          <a:xfrm>
            <a:off x="7797800" y="6324586"/>
            <a:ext cx="1139046" cy="548641"/>
          </a:xfrm>
          <a:prstGeom prst="rect">
            <a:avLst/>
          </a:prstGeom>
          <a:ln w="12700">
            <a:miter lim="400000"/>
          </a:ln>
        </p:spPr>
      </p:pic>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showMasterPhAnim="1">
  <p:cSld name="End Slide Option 1">
    <p:spTree>
      <p:nvGrpSpPr>
        <p:cNvPr id="1" name=""/>
        <p:cNvGrpSpPr/>
        <p:nvPr/>
      </p:nvGrpSpPr>
      <p:grpSpPr>
        <a:xfrm>
          <a:off x="0" y="0"/>
          <a:ext cx="0" cy="0"/>
          <a:chOff x="0" y="0"/>
          <a:chExt cx="0" cy="0"/>
        </a:xfrm>
      </p:grpSpPr>
      <p:sp>
        <p:nvSpPr>
          <p:cNvPr id="291" name="Shape 291"/>
          <p:cNvSpPr/>
          <p:nvPr/>
        </p:nvSpPr>
        <p:spPr>
          <a:xfrm>
            <a:off x="0" y="6308111"/>
            <a:ext cx="9144000" cy="548641"/>
          </a:xfrm>
          <a:prstGeom prst="rect">
            <a:avLst/>
          </a:prstGeom>
          <a:solidFill>
            <a:srgbClr val="9B9B9C">
              <a:alpha val="25000"/>
            </a:srgbClr>
          </a:solidFill>
          <a:ln w="12700">
            <a:miter lim="400000"/>
          </a:ln>
        </p:spPr>
        <p:txBody>
          <a:bodyPr lIns="45719" rIns="45719" anchor="ctr"/>
          <a:lstStyle/>
          <a:p>
            <a:pPr algn="ctr">
              <a:defRPr>
                <a:solidFill>
                  <a:srgbClr val="FFFFFF"/>
                </a:solidFill>
              </a:defRPr>
            </a:pPr>
          </a:p>
        </p:txBody>
      </p:sp>
      <p:pic>
        <p:nvPicPr>
          <p:cNvPr id="292" name="image1.png"/>
          <p:cNvPicPr>
            <a:picLocks noChangeAspect="1"/>
          </p:cNvPicPr>
          <p:nvPr/>
        </p:nvPicPr>
        <p:blipFill>
          <a:blip r:embed="rId2">
            <a:extLst/>
          </a:blip>
          <a:stretch>
            <a:fillRect/>
          </a:stretch>
        </p:blipFill>
        <p:spPr>
          <a:xfrm>
            <a:off x="7797800" y="6322059"/>
            <a:ext cx="1139046" cy="548641"/>
          </a:xfrm>
          <a:prstGeom prst="rect">
            <a:avLst/>
          </a:prstGeom>
          <a:ln w="12700">
            <a:miter lim="400000"/>
          </a:ln>
        </p:spPr>
      </p:pic>
      <p:sp>
        <p:nvSpPr>
          <p:cNvPr id="293" name="Shape 293"/>
          <p:cNvSpPr/>
          <p:nvPr/>
        </p:nvSpPr>
        <p:spPr>
          <a:xfrm>
            <a:off x="-1" y="6203960"/>
            <a:ext cx="9143432" cy="680080"/>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294" name="image10.png" descr="01_end slide.png"/>
          <p:cNvPicPr>
            <a:picLocks noChangeAspect="1"/>
          </p:cNvPicPr>
          <p:nvPr/>
        </p:nvPicPr>
        <p:blipFill>
          <a:blip r:embed="rId3">
            <a:extLst/>
          </a:blip>
          <a:srcRect l="0" t="0" r="0" b="56458"/>
          <a:stretch>
            <a:fillRect/>
          </a:stretch>
        </p:blipFill>
        <p:spPr>
          <a:xfrm>
            <a:off x="1" y="-1"/>
            <a:ext cx="9143429" cy="2986090"/>
          </a:xfrm>
          <a:prstGeom prst="rect">
            <a:avLst/>
          </a:prstGeom>
          <a:ln w="12700">
            <a:miter lim="400000"/>
          </a:ln>
        </p:spPr>
      </p:pic>
      <p:sp>
        <p:nvSpPr>
          <p:cNvPr id="295" name="Shape 295"/>
          <p:cNvSpPr/>
          <p:nvPr>
            <p:ph type="title"/>
          </p:nvPr>
        </p:nvSpPr>
        <p:spPr>
          <a:xfrm>
            <a:off x="4480561" y="3101339"/>
            <a:ext cx="4463035" cy="1050901"/>
          </a:xfrm>
          <a:prstGeom prst="rect">
            <a:avLst/>
          </a:prstGeom>
        </p:spPr>
        <p:txBody>
          <a:bodyPr anchor="b"/>
          <a:lstStyle>
            <a:lvl1pPr>
              <a:lnSpc>
                <a:spcPct val="100000"/>
              </a:lnSpc>
              <a:defRPr b="0" cap="all" sz="2500">
                <a:solidFill>
                  <a:srgbClr val="000000"/>
                </a:solidFill>
              </a:defRPr>
            </a:lvl1pPr>
          </a:lstStyle>
          <a:p>
            <a:pPr/>
            <a:r>
              <a:t>Title Text</a:t>
            </a:r>
          </a:p>
        </p:txBody>
      </p:sp>
      <p:sp>
        <p:nvSpPr>
          <p:cNvPr id="296" name="Shape 296"/>
          <p:cNvSpPr/>
          <p:nvPr>
            <p:ph type="sldNum" sz="quarter" idx="2"/>
          </p:nvPr>
        </p:nvSpPr>
        <p:spPr>
          <a:prstGeom prst="rect">
            <a:avLst/>
          </a:prstGeom>
        </p:spPr>
        <p:txBody>
          <a:bodyPr/>
          <a:lstStyle/>
          <a:p>
            <a:pPr/>
            <a:fld id="{86CB4B4D-7CA3-9044-876B-883B54F8677D}" type="slidenum"/>
          </a:p>
        </p:txBody>
      </p:sp>
      <p:sp>
        <p:nvSpPr>
          <p:cNvPr id="297" name="Shape 297"/>
          <p:cNvSpPr/>
          <p:nvPr>
            <p:ph type="body" sz="quarter" idx="1"/>
          </p:nvPr>
        </p:nvSpPr>
        <p:spPr>
          <a:xfrm>
            <a:off x="4480178" y="4495801"/>
            <a:ext cx="4463417" cy="198447"/>
          </a:xfrm>
          <a:prstGeom prst="rect">
            <a:avLst/>
          </a:prstGeom>
        </p:spPr>
        <p:txBody>
          <a:bodyPr>
            <a:normAutofit fontScale="100000" lnSpcReduction="0"/>
          </a:bodyPr>
          <a:lstStyle>
            <a:lvl1pPr>
              <a:lnSpc>
                <a:spcPct val="90000"/>
              </a:lnSpc>
              <a:spcBef>
                <a:spcPts val="0"/>
              </a:spcBef>
              <a:defRPr b="1" cap="all" sz="1000">
                <a:solidFill>
                  <a:srgbClr val="000000"/>
                </a:solidFill>
              </a:defRPr>
            </a:lvl1pPr>
            <a:lvl2pPr>
              <a:lnSpc>
                <a:spcPct val="90000"/>
              </a:lnSpc>
              <a:spcBef>
                <a:spcPts val="0"/>
              </a:spcBef>
              <a:defRPr b="1" cap="all" sz="1000">
                <a:solidFill>
                  <a:srgbClr val="000000"/>
                </a:solidFill>
              </a:defRPr>
            </a:lvl2pPr>
            <a:lvl3pPr>
              <a:lnSpc>
                <a:spcPct val="90000"/>
              </a:lnSpc>
              <a:spcBef>
                <a:spcPts val="0"/>
              </a:spcBef>
              <a:defRPr b="1" cap="all" sz="1000">
                <a:solidFill>
                  <a:srgbClr val="000000"/>
                </a:solidFill>
              </a:defRPr>
            </a:lvl3pPr>
            <a:lvl4pPr>
              <a:lnSpc>
                <a:spcPct val="90000"/>
              </a:lnSpc>
              <a:spcBef>
                <a:spcPts val="0"/>
              </a:spcBef>
              <a:defRPr b="1" cap="all" sz="1000">
                <a:solidFill>
                  <a:srgbClr val="000000"/>
                </a:solidFill>
              </a:defRPr>
            </a:lvl4pPr>
            <a:lvl5pPr>
              <a:lnSpc>
                <a:spcPct val="90000"/>
              </a:lnSpc>
              <a:spcBef>
                <a:spcPts val="0"/>
              </a:spcBef>
              <a:defRPr b="1" cap="all" sz="10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298" name="Shape 298"/>
          <p:cNvSpPr/>
          <p:nvPr>
            <p:ph type="body" sz="quarter" idx="13"/>
          </p:nvPr>
        </p:nvSpPr>
        <p:spPr>
          <a:xfrm>
            <a:off x="4480178" y="4704062"/>
            <a:ext cx="4463417" cy="762001"/>
          </a:xfrm>
          <a:prstGeom prst="rect">
            <a:avLst/>
          </a:prstGeom>
        </p:spPr>
        <p:txBody>
          <a:bodyPr>
            <a:normAutofit fontScale="100000" lnSpcReduction="0"/>
          </a:bodyPr>
          <a:lstStyle/>
          <a:p>
            <a:pPr>
              <a:lnSpc>
                <a:spcPct val="90000"/>
              </a:lnSpc>
              <a:spcBef>
                <a:spcPts val="0"/>
              </a:spcBef>
              <a:defRPr cap="all" sz="1000">
                <a:solidFill>
                  <a:srgbClr val="000000"/>
                </a:solidFill>
              </a:defRPr>
            </a:pPr>
          </a:p>
        </p:txBody>
      </p:sp>
      <p:pic>
        <p:nvPicPr>
          <p:cNvPr id="299" name="image3.png"/>
          <p:cNvPicPr>
            <a:picLocks noChangeAspect="1"/>
          </p:cNvPicPr>
          <p:nvPr/>
        </p:nvPicPr>
        <p:blipFill>
          <a:blip r:embed="rId4">
            <a:extLst/>
          </a:blip>
          <a:stretch>
            <a:fillRect/>
          </a:stretch>
        </p:blipFill>
        <p:spPr>
          <a:xfrm>
            <a:off x="2853300" y="1683673"/>
            <a:ext cx="1626880" cy="783614"/>
          </a:xfrm>
          <a:prstGeom prst="rect">
            <a:avLst/>
          </a:prstGeom>
          <a:ln w="12700">
            <a:miter lim="400000"/>
          </a:ln>
        </p:spPr>
      </p:pic>
      <p:pic>
        <p:nvPicPr>
          <p:cNvPr id="300" name="image4.pdf"/>
          <p:cNvPicPr>
            <a:picLocks noChangeAspect="1"/>
          </p:cNvPicPr>
          <p:nvPr/>
        </p:nvPicPr>
        <p:blipFill>
          <a:blip r:embed="rId5">
            <a:extLst/>
          </a:blip>
          <a:stretch>
            <a:fillRect/>
          </a:stretch>
        </p:blipFill>
        <p:spPr>
          <a:xfrm>
            <a:off x="4469679" y="1772901"/>
            <a:ext cx="3749041" cy="604572"/>
          </a:xfrm>
          <a:prstGeom prst="rect">
            <a:avLst/>
          </a:prstGeom>
          <a:ln w="12700">
            <a:miter lim="400000"/>
          </a:ln>
        </p:spPr>
      </p:pic>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showMasterPhAnim="1">
  <p:cSld name="End Slide Option 2">
    <p:spTree>
      <p:nvGrpSpPr>
        <p:cNvPr id="1" name=""/>
        <p:cNvGrpSpPr/>
        <p:nvPr/>
      </p:nvGrpSpPr>
      <p:grpSpPr>
        <a:xfrm>
          <a:off x="0" y="0"/>
          <a:ext cx="0" cy="0"/>
          <a:chOff x="0" y="0"/>
          <a:chExt cx="0" cy="0"/>
        </a:xfrm>
      </p:grpSpPr>
      <p:sp>
        <p:nvSpPr>
          <p:cNvPr id="307" name="Shape 307"/>
          <p:cNvSpPr/>
          <p:nvPr/>
        </p:nvSpPr>
        <p:spPr>
          <a:xfrm>
            <a:off x="0" y="6308111"/>
            <a:ext cx="9144000" cy="548641"/>
          </a:xfrm>
          <a:prstGeom prst="rect">
            <a:avLst/>
          </a:prstGeom>
          <a:solidFill>
            <a:srgbClr val="9B9B9C">
              <a:alpha val="25000"/>
            </a:srgbClr>
          </a:solidFill>
          <a:ln w="12700">
            <a:miter lim="400000"/>
          </a:ln>
        </p:spPr>
        <p:txBody>
          <a:bodyPr lIns="45719" rIns="45719" anchor="ctr"/>
          <a:lstStyle/>
          <a:p>
            <a:pPr algn="ctr">
              <a:defRPr>
                <a:solidFill>
                  <a:srgbClr val="FFFFFF"/>
                </a:solidFill>
              </a:defRPr>
            </a:pPr>
          </a:p>
        </p:txBody>
      </p:sp>
      <p:pic>
        <p:nvPicPr>
          <p:cNvPr id="308" name="image1.png"/>
          <p:cNvPicPr>
            <a:picLocks noChangeAspect="1"/>
          </p:cNvPicPr>
          <p:nvPr/>
        </p:nvPicPr>
        <p:blipFill>
          <a:blip r:embed="rId2">
            <a:extLst/>
          </a:blip>
          <a:stretch>
            <a:fillRect/>
          </a:stretch>
        </p:blipFill>
        <p:spPr>
          <a:xfrm>
            <a:off x="7797800" y="6322059"/>
            <a:ext cx="1139046" cy="548641"/>
          </a:xfrm>
          <a:prstGeom prst="rect">
            <a:avLst/>
          </a:prstGeom>
          <a:ln w="12700">
            <a:miter lim="400000"/>
          </a:ln>
        </p:spPr>
      </p:pic>
      <p:sp>
        <p:nvSpPr>
          <p:cNvPr id="309" name="Shape 309"/>
          <p:cNvSpPr/>
          <p:nvPr/>
        </p:nvSpPr>
        <p:spPr>
          <a:xfrm>
            <a:off x="-1" y="6203960"/>
            <a:ext cx="9143432" cy="68008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10" name="Shape 310"/>
          <p:cNvSpPr/>
          <p:nvPr/>
        </p:nvSpPr>
        <p:spPr>
          <a:xfrm>
            <a:off x="0" y="-509"/>
            <a:ext cx="9144000" cy="2953512"/>
          </a:xfrm>
          <a:prstGeom prst="rect">
            <a:avLst/>
          </a:prstGeom>
          <a:solidFill>
            <a:srgbClr val="4D4F53"/>
          </a:solidFill>
          <a:ln w="12700">
            <a:miter lim="400000"/>
          </a:ln>
        </p:spPr>
        <p:txBody>
          <a:bodyPr lIns="45719" rIns="45719" anchor="ctr"/>
          <a:lstStyle/>
          <a:p>
            <a:pPr algn="ctr">
              <a:defRPr>
                <a:solidFill>
                  <a:srgbClr val="FFFFFF"/>
                </a:solidFill>
              </a:defRPr>
            </a:pPr>
          </a:p>
        </p:txBody>
      </p:sp>
      <p:sp>
        <p:nvSpPr>
          <p:cNvPr id="311" name="Shape 311"/>
          <p:cNvSpPr/>
          <p:nvPr>
            <p:ph type="title"/>
          </p:nvPr>
        </p:nvSpPr>
        <p:spPr>
          <a:xfrm>
            <a:off x="4480561" y="3101339"/>
            <a:ext cx="4463035" cy="1050901"/>
          </a:xfrm>
          <a:prstGeom prst="rect">
            <a:avLst/>
          </a:prstGeom>
        </p:spPr>
        <p:txBody>
          <a:bodyPr anchor="b"/>
          <a:lstStyle>
            <a:lvl1pPr>
              <a:lnSpc>
                <a:spcPct val="100000"/>
              </a:lnSpc>
              <a:defRPr b="0" cap="all" sz="2500">
                <a:solidFill>
                  <a:srgbClr val="000000"/>
                </a:solidFill>
              </a:defRPr>
            </a:lvl1pPr>
          </a:lstStyle>
          <a:p>
            <a:pPr/>
            <a:r>
              <a:t>Title Text</a:t>
            </a:r>
          </a:p>
        </p:txBody>
      </p:sp>
      <p:sp>
        <p:nvSpPr>
          <p:cNvPr id="312" name="Shape 312"/>
          <p:cNvSpPr/>
          <p:nvPr>
            <p:ph type="sldNum" sz="quarter" idx="2"/>
          </p:nvPr>
        </p:nvSpPr>
        <p:spPr>
          <a:prstGeom prst="rect">
            <a:avLst/>
          </a:prstGeom>
        </p:spPr>
        <p:txBody>
          <a:bodyPr/>
          <a:lstStyle/>
          <a:p>
            <a:pPr/>
            <a:fld id="{86CB4B4D-7CA3-9044-876B-883B54F8677D}" type="slidenum"/>
          </a:p>
        </p:txBody>
      </p:sp>
      <p:sp>
        <p:nvSpPr>
          <p:cNvPr id="313" name="Shape 313"/>
          <p:cNvSpPr/>
          <p:nvPr>
            <p:ph type="body" sz="quarter" idx="1"/>
          </p:nvPr>
        </p:nvSpPr>
        <p:spPr>
          <a:xfrm>
            <a:off x="4480178" y="4495801"/>
            <a:ext cx="4463417" cy="198447"/>
          </a:xfrm>
          <a:prstGeom prst="rect">
            <a:avLst/>
          </a:prstGeom>
        </p:spPr>
        <p:txBody>
          <a:bodyPr>
            <a:normAutofit fontScale="100000" lnSpcReduction="0"/>
          </a:bodyPr>
          <a:lstStyle>
            <a:lvl1pPr>
              <a:lnSpc>
                <a:spcPct val="90000"/>
              </a:lnSpc>
              <a:spcBef>
                <a:spcPts val="0"/>
              </a:spcBef>
              <a:defRPr b="1" cap="all" sz="1000">
                <a:solidFill>
                  <a:srgbClr val="000000"/>
                </a:solidFill>
              </a:defRPr>
            </a:lvl1pPr>
            <a:lvl2pPr>
              <a:lnSpc>
                <a:spcPct val="90000"/>
              </a:lnSpc>
              <a:spcBef>
                <a:spcPts val="0"/>
              </a:spcBef>
              <a:defRPr b="1" cap="all" sz="1000">
                <a:solidFill>
                  <a:srgbClr val="000000"/>
                </a:solidFill>
              </a:defRPr>
            </a:lvl2pPr>
            <a:lvl3pPr>
              <a:lnSpc>
                <a:spcPct val="90000"/>
              </a:lnSpc>
              <a:spcBef>
                <a:spcPts val="0"/>
              </a:spcBef>
              <a:defRPr b="1" cap="all" sz="1000">
                <a:solidFill>
                  <a:srgbClr val="000000"/>
                </a:solidFill>
              </a:defRPr>
            </a:lvl3pPr>
            <a:lvl4pPr>
              <a:lnSpc>
                <a:spcPct val="90000"/>
              </a:lnSpc>
              <a:spcBef>
                <a:spcPts val="0"/>
              </a:spcBef>
              <a:defRPr b="1" cap="all" sz="1000">
                <a:solidFill>
                  <a:srgbClr val="000000"/>
                </a:solidFill>
              </a:defRPr>
            </a:lvl4pPr>
            <a:lvl5pPr>
              <a:lnSpc>
                <a:spcPct val="90000"/>
              </a:lnSpc>
              <a:spcBef>
                <a:spcPts val="0"/>
              </a:spcBef>
              <a:defRPr b="1" cap="all" sz="10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314" name="Shape 314"/>
          <p:cNvSpPr/>
          <p:nvPr>
            <p:ph type="body" sz="quarter" idx="13"/>
          </p:nvPr>
        </p:nvSpPr>
        <p:spPr>
          <a:xfrm>
            <a:off x="4480178" y="4704062"/>
            <a:ext cx="4463417" cy="762001"/>
          </a:xfrm>
          <a:prstGeom prst="rect">
            <a:avLst/>
          </a:prstGeom>
        </p:spPr>
        <p:txBody>
          <a:bodyPr>
            <a:normAutofit fontScale="100000" lnSpcReduction="0"/>
          </a:bodyPr>
          <a:lstStyle/>
          <a:p>
            <a:pPr>
              <a:lnSpc>
                <a:spcPct val="90000"/>
              </a:lnSpc>
              <a:spcBef>
                <a:spcPts val="0"/>
              </a:spcBef>
              <a:defRPr cap="all" sz="1000">
                <a:solidFill>
                  <a:srgbClr val="000000"/>
                </a:solidFill>
              </a:defRPr>
            </a:pPr>
          </a:p>
        </p:txBody>
      </p:sp>
      <p:pic>
        <p:nvPicPr>
          <p:cNvPr id="315" name="image3.png"/>
          <p:cNvPicPr>
            <a:picLocks noChangeAspect="1"/>
          </p:cNvPicPr>
          <p:nvPr/>
        </p:nvPicPr>
        <p:blipFill>
          <a:blip r:embed="rId3">
            <a:extLst/>
          </a:blip>
          <a:stretch>
            <a:fillRect/>
          </a:stretch>
        </p:blipFill>
        <p:spPr>
          <a:xfrm>
            <a:off x="2853300" y="1683673"/>
            <a:ext cx="1626880" cy="783614"/>
          </a:xfrm>
          <a:prstGeom prst="rect">
            <a:avLst/>
          </a:prstGeom>
          <a:ln w="12700">
            <a:miter lim="400000"/>
          </a:ln>
        </p:spPr>
      </p:pic>
      <p:pic>
        <p:nvPicPr>
          <p:cNvPr id="316" name="image4.pdf"/>
          <p:cNvPicPr>
            <a:picLocks noChangeAspect="1"/>
          </p:cNvPicPr>
          <p:nvPr/>
        </p:nvPicPr>
        <p:blipFill>
          <a:blip r:embed="rId4">
            <a:extLst/>
          </a:blip>
          <a:stretch>
            <a:fillRect/>
          </a:stretch>
        </p:blipFill>
        <p:spPr>
          <a:xfrm>
            <a:off x="4469679" y="1772901"/>
            <a:ext cx="3749041" cy="604572"/>
          </a:xfrm>
          <a:prstGeom prst="rect">
            <a:avLst/>
          </a:prstGeom>
          <a:ln w="12700">
            <a:miter lim="400000"/>
          </a:ln>
        </p:spPr>
      </p:pic>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showMasterPhAnim="1">
  <p:cSld name="End Slide Option 3">
    <p:spTree>
      <p:nvGrpSpPr>
        <p:cNvPr id="1" name=""/>
        <p:cNvGrpSpPr/>
        <p:nvPr/>
      </p:nvGrpSpPr>
      <p:grpSpPr>
        <a:xfrm>
          <a:off x="0" y="0"/>
          <a:ext cx="0" cy="0"/>
          <a:chOff x="0" y="0"/>
          <a:chExt cx="0" cy="0"/>
        </a:xfrm>
      </p:grpSpPr>
      <p:sp>
        <p:nvSpPr>
          <p:cNvPr id="323" name="Shape 323"/>
          <p:cNvSpPr/>
          <p:nvPr/>
        </p:nvSpPr>
        <p:spPr>
          <a:xfrm>
            <a:off x="0" y="6308111"/>
            <a:ext cx="9144000" cy="548641"/>
          </a:xfrm>
          <a:prstGeom prst="rect">
            <a:avLst/>
          </a:prstGeom>
          <a:solidFill>
            <a:srgbClr val="9B9B9C">
              <a:alpha val="25000"/>
            </a:srgbClr>
          </a:solidFill>
          <a:ln w="12700">
            <a:miter lim="400000"/>
          </a:ln>
        </p:spPr>
        <p:txBody>
          <a:bodyPr lIns="45719" rIns="45719" anchor="ctr"/>
          <a:lstStyle/>
          <a:p>
            <a:pPr algn="ctr">
              <a:defRPr>
                <a:solidFill>
                  <a:srgbClr val="FFFFFF"/>
                </a:solidFill>
              </a:defRPr>
            </a:pPr>
          </a:p>
        </p:txBody>
      </p:sp>
      <p:pic>
        <p:nvPicPr>
          <p:cNvPr id="324" name="image1.png"/>
          <p:cNvPicPr>
            <a:picLocks noChangeAspect="1"/>
          </p:cNvPicPr>
          <p:nvPr/>
        </p:nvPicPr>
        <p:blipFill>
          <a:blip r:embed="rId2">
            <a:extLst/>
          </a:blip>
          <a:stretch>
            <a:fillRect/>
          </a:stretch>
        </p:blipFill>
        <p:spPr>
          <a:xfrm>
            <a:off x="7797800" y="6322059"/>
            <a:ext cx="1139046" cy="548641"/>
          </a:xfrm>
          <a:prstGeom prst="rect">
            <a:avLst/>
          </a:prstGeom>
          <a:ln w="12700">
            <a:miter lim="400000"/>
          </a:ln>
        </p:spPr>
      </p:pic>
      <p:sp>
        <p:nvSpPr>
          <p:cNvPr id="325" name="Shape 325"/>
          <p:cNvSpPr/>
          <p:nvPr/>
        </p:nvSpPr>
        <p:spPr>
          <a:xfrm>
            <a:off x="570" y="6177920"/>
            <a:ext cx="9143432" cy="680080"/>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326" name="image7.png" descr="04_title_background.png"/>
          <p:cNvPicPr>
            <a:picLocks noChangeAspect="1"/>
          </p:cNvPicPr>
          <p:nvPr/>
        </p:nvPicPr>
        <p:blipFill>
          <a:blip r:embed="rId3">
            <a:extLst/>
          </a:blip>
          <a:srcRect l="12500" t="0" r="12499" b="63757"/>
          <a:stretch>
            <a:fillRect/>
          </a:stretch>
        </p:blipFill>
        <p:spPr>
          <a:xfrm>
            <a:off x="0" y="-7990"/>
            <a:ext cx="9144001" cy="2946401"/>
          </a:xfrm>
          <a:prstGeom prst="rect">
            <a:avLst/>
          </a:prstGeom>
          <a:ln w="12700">
            <a:miter lim="400000"/>
          </a:ln>
        </p:spPr>
      </p:pic>
      <p:sp>
        <p:nvSpPr>
          <p:cNvPr id="327" name="Shape 327"/>
          <p:cNvSpPr/>
          <p:nvPr>
            <p:ph type="title"/>
          </p:nvPr>
        </p:nvSpPr>
        <p:spPr>
          <a:xfrm>
            <a:off x="4480561" y="3101339"/>
            <a:ext cx="4463035" cy="1050901"/>
          </a:xfrm>
          <a:prstGeom prst="rect">
            <a:avLst/>
          </a:prstGeom>
        </p:spPr>
        <p:txBody>
          <a:bodyPr anchor="b"/>
          <a:lstStyle>
            <a:lvl1pPr>
              <a:lnSpc>
                <a:spcPct val="100000"/>
              </a:lnSpc>
              <a:defRPr b="0" cap="all" sz="2500">
                <a:solidFill>
                  <a:srgbClr val="000000"/>
                </a:solidFill>
              </a:defRPr>
            </a:lvl1pPr>
          </a:lstStyle>
          <a:p>
            <a:pPr/>
            <a:r>
              <a:t>Title Text</a:t>
            </a:r>
          </a:p>
        </p:txBody>
      </p:sp>
      <p:sp>
        <p:nvSpPr>
          <p:cNvPr id="328" name="Shape 328"/>
          <p:cNvSpPr/>
          <p:nvPr>
            <p:ph type="sldNum" sz="quarter" idx="2"/>
          </p:nvPr>
        </p:nvSpPr>
        <p:spPr>
          <a:prstGeom prst="rect">
            <a:avLst/>
          </a:prstGeom>
        </p:spPr>
        <p:txBody>
          <a:bodyPr/>
          <a:lstStyle/>
          <a:p>
            <a:pPr/>
            <a:fld id="{86CB4B4D-7CA3-9044-876B-883B54F8677D}" type="slidenum"/>
          </a:p>
        </p:txBody>
      </p:sp>
      <p:sp>
        <p:nvSpPr>
          <p:cNvPr id="329" name="Shape 329"/>
          <p:cNvSpPr/>
          <p:nvPr>
            <p:ph type="body" sz="quarter" idx="1"/>
          </p:nvPr>
        </p:nvSpPr>
        <p:spPr>
          <a:xfrm>
            <a:off x="4480178" y="4495801"/>
            <a:ext cx="4463417" cy="198447"/>
          </a:xfrm>
          <a:prstGeom prst="rect">
            <a:avLst/>
          </a:prstGeom>
        </p:spPr>
        <p:txBody>
          <a:bodyPr>
            <a:normAutofit fontScale="100000" lnSpcReduction="0"/>
          </a:bodyPr>
          <a:lstStyle>
            <a:lvl1pPr>
              <a:lnSpc>
                <a:spcPct val="90000"/>
              </a:lnSpc>
              <a:spcBef>
                <a:spcPts val="0"/>
              </a:spcBef>
              <a:defRPr b="1" cap="all" sz="1000">
                <a:solidFill>
                  <a:srgbClr val="000000"/>
                </a:solidFill>
              </a:defRPr>
            </a:lvl1pPr>
            <a:lvl2pPr>
              <a:lnSpc>
                <a:spcPct val="90000"/>
              </a:lnSpc>
              <a:spcBef>
                <a:spcPts val="0"/>
              </a:spcBef>
              <a:defRPr b="1" cap="all" sz="1000">
                <a:solidFill>
                  <a:srgbClr val="000000"/>
                </a:solidFill>
              </a:defRPr>
            </a:lvl2pPr>
            <a:lvl3pPr>
              <a:lnSpc>
                <a:spcPct val="90000"/>
              </a:lnSpc>
              <a:spcBef>
                <a:spcPts val="0"/>
              </a:spcBef>
              <a:defRPr b="1" cap="all" sz="1000">
                <a:solidFill>
                  <a:srgbClr val="000000"/>
                </a:solidFill>
              </a:defRPr>
            </a:lvl3pPr>
            <a:lvl4pPr>
              <a:lnSpc>
                <a:spcPct val="90000"/>
              </a:lnSpc>
              <a:spcBef>
                <a:spcPts val="0"/>
              </a:spcBef>
              <a:defRPr b="1" cap="all" sz="1000">
                <a:solidFill>
                  <a:srgbClr val="000000"/>
                </a:solidFill>
              </a:defRPr>
            </a:lvl4pPr>
            <a:lvl5pPr>
              <a:lnSpc>
                <a:spcPct val="90000"/>
              </a:lnSpc>
              <a:spcBef>
                <a:spcPts val="0"/>
              </a:spcBef>
              <a:defRPr b="1" cap="all" sz="10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330" name="Shape 330"/>
          <p:cNvSpPr/>
          <p:nvPr>
            <p:ph type="body" sz="quarter" idx="13"/>
          </p:nvPr>
        </p:nvSpPr>
        <p:spPr>
          <a:xfrm>
            <a:off x="4480178" y="4704062"/>
            <a:ext cx="4463417" cy="762001"/>
          </a:xfrm>
          <a:prstGeom prst="rect">
            <a:avLst/>
          </a:prstGeom>
        </p:spPr>
        <p:txBody>
          <a:bodyPr>
            <a:normAutofit fontScale="100000" lnSpcReduction="0"/>
          </a:bodyPr>
          <a:lstStyle/>
          <a:p>
            <a:pPr>
              <a:lnSpc>
                <a:spcPct val="90000"/>
              </a:lnSpc>
              <a:spcBef>
                <a:spcPts val="0"/>
              </a:spcBef>
              <a:defRPr cap="all" sz="1000">
                <a:solidFill>
                  <a:srgbClr val="000000"/>
                </a:solidFill>
              </a:defRPr>
            </a:pPr>
          </a:p>
        </p:txBody>
      </p:sp>
      <p:pic>
        <p:nvPicPr>
          <p:cNvPr id="331" name="image3.png"/>
          <p:cNvPicPr>
            <a:picLocks noChangeAspect="1"/>
          </p:cNvPicPr>
          <p:nvPr/>
        </p:nvPicPr>
        <p:blipFill>
          <a:blip r:embed="rId4">
            <a:extLst/>
          </a:blip>
          <a:stretch>
            <a:fillRect/>
          </a:stretch>
        </p:blipFill>
        <p:spPr>
          <a:xfrm>
            <a:off x="2853300" y="1683673"/>
            <a:ext cx="1626880" cy="783614"/>
          </a:xfrm>
          <a:prstGeom prst="rect">
            <a:avLst/>
          </a:prstGeom>
          <a:ln w="12700">
            <a:miter lim="400000"/>
          </a:ln>
        </p:spPr>
      </p:pic>
      <p:pic>
        <p:nvPicPr>
          <p:cNvPr id="332" name="image4.pdf"/>
          <p:cNvPicPr>
            <a:picLocks noChangeAspect="1"/>
          </p:cNvPicPr>
          <p:nvPr/>
        </p:nvPicPr>
        <p:blipFill>
          <a:blip r:embed="rId5">
            <a:extLst/>
          </a:blip>
          <a:stretch>
            <a:fillRect/>
          </a:stretch>
        </p:blipFill>
        <p:spPr>
          <a:xfrm>
            <a:off x="4469679" y="1772901"/>
            <a:ext cx="3749041" cy="604572"/>
          </a:xfrm>
          <a:prstGeom prst="rect">
            <a:avLst/>
          </a:prstGeom>
          <a:ln w="12700">
            <a:miter lim="400000"/>
          </a:ln>
        </p:spPr>
      </p:pic>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showMasterPhAnim="1">
  <p:cSld name="Gray Bar Title, Subtitle, Bullets &amp; Image">
    <p:spTree>
      <p:nvGrpSpPr>
        <p:cNvPr id="1" name=""/>
        <p:cNvGrpSpPr/>
        <p:nvPr/>
      </p:nvGrpSpPr>
      <p:grpSpPr>
        <a:xfrm>
          <a:off x="0" y="0"/>
          <a:ext cx="0" cy="0"/>
          <a:chOff x="0" y="0"/>
          <a:chExt cx="0" cy="0"/>
        </a:xfrm>
      </p:grpSpPr>
      <p:sp>
        <p:nvSpPr>
          <p:cNvPr id="339" name="Shape 339"/>
          <p:cNvSpPr/>
          <p:nvPr/>
        </p:nvSpPr>
        <p:spPr>
          <a:xfrm>
            <a:off x="0" y="6308111"/>
            <a:ext cx="9144000" cy="548641"/>
          </a:xfrm>
          <a:prstGeom prst="rect">
            <a:avLst/>
          </a:prstGeom>
          <a:solidFill>
            <a:srgbClr val="9B9B9C">
              <a:alpha val="25000"/>
            </a:srgbClr>
          </a:solidFill>
          <a:ln w="12700">
            <a:miter lim="400000"/>
          </a:ln>
        </p:spPr>
        <p:txBody>
          <a:bodyPr lIns="45719" rIns="45719" anchor="ctr"/>
          <a:lstStyle/>
          <a:p>
            <a:pPr algn="ctr">
              <a:defRPr>
                <a:solidFill>
                  <a:srgbClr val="FFFFFF"/>
                </a:solidFill>
              </a:defRPr>
            </a:pPr>
          </a:p>
        </p:txBody>
      </p:sp>
      <p:pic>
        <p:nvPicPr>
          <p:cNvPr id="340" name="image1.png"/>
          <p:cNvPicPr>
            <a:picLocks noChangeAspect="1"/>
          </p:cNvPicPr>
          <p:nvPr/>
        </p:nvPicPr>
        <p:blipFill>
          <a:blip r:embed="rId2">
            <a:extLst/>
          </a:blip>
          <a:stretch>
            <a:fillRect/>
          </a:stretch>
        </p:blipFill>
        <p:spPr>
          <a:xfrm>
            <a:off x="7797800" y="6322059"/>
            <a:ext cx="1139046" cy="548641"/>
          </a:xfrm>
          <a:prstGeom prst="rect">
            <a:avLst/>
          </a:prstGeom>
          <a:ln w="12700">
            <a:miter lim="400000"/>
          </a:ln>
        </p:spPr>
      </p:pic>
      <p:sp>
        <p:nvSpPr>
          <p:cNvPr id="341" name="Shape 341"/>
          <p:cNvSpPr/>
          <p:nvPr/>
        </p:nvSpPr>
        <p:spPr>
          <a:xfrm>
            <a:off x="0" y="6310636"/>
            <a:ext cx="9144000" cy="548641"/>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342" name="image1.png"/>
          <p:cNvPicPr>
            <a:picLocks noChangeAspect="1"/>
          </p:cNvPicPr>
          <p:nvPr/>
        </p:nvPicPr>
        <p:blipFill>
          <a:blip r:embed="rId2">
            <a:extLst/>
          </a:blip>
          <a:stretch>
            <a:fillRect/>
          </a:stretch>
        </p:blipFill>
        <p:spPr>
          <a:xfrm>
            <a:off x="7797800" y="6324586"/>
            <a:ext cx="1139046" cy="548641"/>
          </a:xfrm>
          <a:prstGeom prst="rect">
            <a:avLst/>
          </a:prstGeom>
          <a:ln w="12700">
            <a:miter lim="400000"/>
          </a:ln>
        </p:spPr>
      </p:pic>
      <p:sp>
        <p:nvSpPr>
          <p:cNvPr id="343" name="Shape 343"/>
          <p:cNvSpPr/>
          <p:nvPr/>
        </p:nvSpPr>
        <p:spPr>
          <a:xfrm>
            <a:off x="0" y="3359"/>
            <a:ext cx="9144000" cy="685801"/>
          </a:xfrm>
          <a:prstGeom prst="rect">
            <a:avLst/>
          </a:prstGeom>
          <a:solidFill>
            <a:srgbClr val="4D4F53"/>
          </a:solidFill>
          <a:ln w="12700">
            <a:miter lim="400000"/>
          </a:ln>
        </p:spPr>
        <p:txBody>
          <a:bodyPr lIns="45719" rIns="45719" anchor="ctr"/>
          <a:lstStyle/>
          <a:p>
            <a:pPr algn="ctr">
              <a:defRPr>
                <a:solidFill>
                  <a:srgbClr val="FFFFFF"/>
                </a:solidFill>
              </a:defRPr>
            </a:pPr>
          </a:p>
        </p:txBody>
      </p:sp>
      <p:sp>
        <p:nvSpPr>
          <p:cNvPr id="344" name="Shape 344"/>
          <p:cNvSpPr/>
          <p:nvPr>
            <p:ph type="sldNum" sz="quarter" idx="2"/>
          </p:nvPr>
        </p:nvSpPr>
        <p:spPr>
          <a:prstGeom prst="rect">
            <a:avLst/>
          </a:prstGeom>
        </p:spPr>
        <p:txBody>
          <a:bodyPr/>
          <a:lstStyle/>
          <a:p>
            <a:pPr/>
            <a:fld id="{86CB4B4D-7CA3-9044-876B-883B54F8677D}" type="slidenum"/>
          </a:p>
        </p:txBody>
      </p:sp>
      <p:sp>
        <p:nvSpPr>
          <p:cNvPr id="345" name="Shape 345"/>
          <p:cNvSpPr/>
          <p:nvPr>
            <p:ph type="body" sz="quarter" idx="1"/>
          </p:nvPr>
        </p:nvSpPr>
        <p:spPr>
          <a:xfrm>
            <a:off x="856635" y="1453504"/>
            <a:ext cx="3486151" cy="502921"/>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46" name="Shape 346"/>
          <p:cNvSpPr/>
          <p:nvPr>
            <p:ph type="title"/>
          </p:nvPr>
        </p:nvSpPr>
        <p:spPr>
          <a:xfrm>
            <a:off x="864495" y="83819"/>
            <a:ext cx="7822305" cy="458839"/>
          </a:xfrm>
          <a:prstGeom prst="rect">
            <a:avLst/>
          </a:prstGeom>
        </p:spPr>
        <p:txBody>
          <a:bodyPr anchor="b"/>
          <a:lstStyle>
            <a:lvl1pPr>
              <a:lnSpc>
                <a:spcPct val="100000"/>
              </a:lnSpc>
              <a:defRPr b="0" cap="all" sz="1500">
                <a:solidFill>
                  <a:srgbClr val="D7D8D9"/>
                </a:solidFill>
              </a:defRPr>
            </a:lvl1pPr>
          </a:lstStyle>
          <a:p>
            <a:pPr/>
            <a:r>
              <a:t>Title Text</a:t>
            </a:r>
          </a:p>
        </p:txBody>
      </p:sp>
      <p:sp>
        <p:nvSpPr>
          <p:cNvPr id="347" name="Shape 347"/>
          <p:cNvSpPr/>
          <p:nvPr>
            <p:ph type="body" sz="half" idx="13"/>
          </p:nvPr>
        </p:nvSpPr>
        <p:spPr>
          <a:xfrm>
            <a:off x="868680" y="2049779"/>
            <a:ext cx="3486151" cy="3619337"/>
          </a:xfrm>
          <a:prstGeom prst="rect">
            <a:avLst/>
          </a:prstGeom>
        </p:spPr>
        <p:txBody>
          <a:bodyPr>
            <a:normAutofit fontScale="100000" lnSpcReduction="0"/>
          </a:bodyPr>
          <a:lstStyle/>
          <a:p>
            <a:pPr marL="70442" indent="-70442">
              <a:spcBef>
                <a:spcPts val="800"/>
              </a:spcBef>
              <a:buSzPct val="100000"/>
              <a:buFont typeface="Arial"/>
              <a:buChar char="•"/>
              <a:defRPr sz="800">
                <a:solidFill>
                  <a:srgbClr val="000000"/>
                </a:solidFill>
              </a:defRPr>
            </a:pPr>
          </a:p>
        </p:txBody>
      </p:sp>
      <p:sp>
        <p:nvSpPr>
          <p:cNvPr id="348" name="Shape 348"/>
          <p:cNvSpPr/>
          <p:nvPr>
            <p:ph type="pic" sz="half" idx="14"/>
          </p:nvPr>
        </p:nvSpPr>
        <p:spPr>
          <a:xfrm>
            <a:off x="5079800" y="685800"/>
            <a:ext cx="4064202" cy="5590317"/>
          </a:xfrm>
          <a:prstGeom prst="rect">
            <a:avLst/>
          </a:prstGeom>
        </p:spPr>
        <p:txBody>
          <a:bodyPr lIns="91439" tIns="45719" rIns="91439" bIns="45719"/>
          <a:lstStyle/>
          <a:p>
            <a:pPr/>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showMasterPhAnim="1">
  <p:cSld name="End Slide Option 2">
    <p:spTree>
      <p:nvGrpSpPr>
        <p:cNvPr id="1" name=""/>
        <p:cNvGrpSpPr/>
        <p:nvPr/>
      </p:nvGrpSpPr>
      <p:grpSpPr>
        <a:xfrm>
          <a:off x="0" y="0"/>
          <a:ext cx="0" cy="0"/>
          <a:chOff x="0" y="0"/>
          <a:chExt cx="0" cy="0"/>
        </a:xfrm>
      </p:grpSpPr>
      <p:sp>
        <p:nvSpPr>
          <p:cNvPr id="355" name="Shape 355"/>
          <p:cNvSpPr/>
          <p:nvPr/>
        </p:nvSpPr>
        <p:spPr>
          <a:xfrm>
            <a:off x="0" y="6308111"/>
            <a:ext cx="9144000" cy="548641"/>
          </a:xfrm>
          <a:prstGeom prst="rect">
            <a:avLst/>
          </a:prstGeom>
          <a:solidFill>
            <a:srgbClr val="9B9B9C">
              <a:alpha val="25000"/>
            </a:srgbClr>
          </a:solidFill>
          <a:ln w="12700">
            <a:miter lim="400000"/>
          </a:ln>
        </p:spPr>
        <p:txBody>
          <a:bodyPr lIns="45719" rIns="45719" anchor="ctr"/>
          <a:lstStyle/>
          <a:p>
            <a:pPr algn="ctr">
              <a:defRPr>
                <a:solidFill>
                  <a:srgbClr val="FFFFFF"/>
                </a:solidFill>
              </a:defRPr>
            </a:pPr>
          </a:p>
        </p:txBody>
      </p:sp>
      <p:pic>
        <p:nvPicPr>
          <p:cNvPr id="356" name="image1.png"/>
          <p:cNvPicPr>
            <a:picLocks noChangeAspect="1"/>
          </p:cNvPicPr>
          <p:nvPr/>
        </p:nvPicPr>
        <p:blipFill>
          <a:blip r:embed="rId2">
            <a:extLst/>
          </a:blip>
          <a:stretch>
            <a:fillRect/>
          </a:stretch>
        </p:blipFill>
        <p:spPr>
          <a:xfrm>
            <a:off x="7797800" y="6322059"/>
            <a:ext cx="1139046" cy="548641"/>
          </a:xfrm>
          <a:prstGeom prst="rect">
            <a:avLst/>
          </a:prstGeom>
          <a:ln w="12700">
            <a:miter lim="400000"/>
          </a:ln>
        </p:spPr>
      </p:pic>
      <p:sp>
        <p:nvSpPr>
          <p:cNvPr id="357" name="Shape 357"/>
          <p:cNvSpPr/>
          <p:nvPr/>
        </p:nvSpPr>
        <p:spPr>
          <a:xfrm>
            <a:off x="-1" y="6203960"/>
            <a:ext cx="9143432" cy="68008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58" name="Shape 358"/>
          <p:cNvSpPr/>
          <p:nvPr/>
        </p:nvSpPr>
        <p:spPr>
          <a:xfrm>
            <a:off x="0" y="-509"/>
            <a:ext cx="9144000" cy="2953512"/>
          </a:xfrm>
          <a:prstGeom prst="rect">
            <a:avLst/>
          </a:prstGeom>
          <a:solidFill>
            <a:srgbClr val="4D4F53"/>
          </a:solidFill>
          <a:ln w="12700">
            <a:miter lim="400000"/>
          </a:ln>
        </p:spPr>
        <p:txBody>
          <a:bodyPr lIns="45719" rIns="45719" anchor="ctr"/>
          <a:lstStyle/>
          <a:p>
            <a:pPr algn="ctr">
              <a:defRPr>
                <a:solidFill>
                  <a:srgbClr val="FFFFFF"/>
                </a:solidFill>
              </a:defRPr>
            </a:pPr>
          </a:p>
        </p:txBody>
      </p:sp>
      <p:sp>
        <p:nvSpPr>
          <p:cNvPr id="359" name="Shape 359"/>
          <p:cNvSpPr/>
          <p:nvPr>
            <p:ph type="title"/>
          </p:nvPr>
        </p:nvSpPr>
        <p:spPr>
          <a:xfrm>
            <a:off x="4480561" y="3101339"/>
            <a:ext cx="4463035" cy="1050901"/>
          </a:xfrm>
          <a:prstGeom prst="rect">
            <a:avLst/>
          </a:prstGeom>
        </p:spPr>
        <p:txBody>
          <a:bodyPr anchor="b"/>
          <a:lstStyle>
            <a:lvl1pPr>
              <a:lnSpc>
                <a:spcPct val="100000"/>
              </a:lnSpc>
              <a:defRPr b="0" cap="all" sz="2500">
                <a:solidFill>
                  <a:srgbClr val="000000"/>
                </a:solidFill>
              </a:defRPr>
            </a:lvl1pPr>
          </a:lstStyle>
          <a:p>
            <a:pPr/>
            <a:r>
              <a:t>Title Text</a:t>
            </a:r>
          </a:p>
        </p:txBody>
      </p:sp>
      <p:sp>
        <p:nvSpPr>
          <p:cNvPr id="360" name="Shape 360"/>
          <p:cNvSpPr/>
          <p:nvPr>
            <p:ph type="sldNum" sz="quarter" idx="2"/>
          </p:nvPr>
        </p:nvSpPr>
        <p:spPr>
          <a:prstGeom prst="rect">
            <a:avLst/>
          </a:prstGeom>
        </p:spPr>
        <p:txBody>
          <a:bodyPr/>
          <a:lstStyle/>
          <a:p>
            <a:pPr/>
            <a:fld id="{86CB4B4D-7CA3-9044-876B-883B54F8677D}" type="slidenum"/>
          </a:p>
        </p:txBody>
      </p:sp>
      <p:sp>
        <p:nvSpPr>
          <p:cNvPr id="361" name="Shape 361"/>
          <p:cNvSpPr/>
          <p:nvPr>
            <p:ph type="body" sz="quarter" idx="1"/>
          </p:nvPr>
        </p:nvSpPr>
        <p:spPr>
          <a:xfrm>
            <a:off x="4480178" y="4495801"/>
            <a:ext cx="4463417" cy="198447"/>
          </a:xfrm>
          <a:prstGeom prst="rect">
            <a:avLst/>
          </a:prstGeom>
        </p:spPr>
        <p:txBody>
          <a:bodyPr>
            <a:normAutofit fontScale="100000" lnSpcReduction="0"/>
          </a:bodyPr>
          <a:lstStyle>
            <a:lvl1pPr>
              <a:lnSpc>
                <a:spcPct val="90000"/>
              </a:lnSpc>
              <a:spcBef>
                <a:spcPts val="0"/>
              </a:spcBef>
              <a:defRPr b="1" cap="all" sz="1000">
                <a:solidFill>
                  <a:srgbClr val="000000"/>
                </a:solidFill>
              </a:defRPr>
            </a:lvl1pPr>
            <a:lvl2pPr>
              <a:lnSpc>
                <a:spcPct val="90000"/>
              </a:lnSpc>
              <a:spcBef>
                <a:spcPts val="0"/>
              </a:spcBef>
              <a:defRPr b="1" cap="all" sz="1000">
                <a:solidFill>
                  <a:srgbClr val="000000"/>
                </a:solidFill>
              </a:defRPr>
            </a:lvl2pPr>
            <a:lvl3pPr>
              <a:lnSpc>
                <a:spcPct val="90000"/>
              </a:lnSpc>
              <a:spcBef>
                <a:spcPts val="0"/>
              </a:spcBef>
              <a:defRPr b="1" cap="all" sz="1000">
                <a:solidFill>
                  <a:srgbClr val="000000"/>
                </a:solidFill>
              </a:defRPr>
            </a:lvl3pPr>
            <a:lvl4pPr>
              <a:lnSpc>
                <a:spcPct val="90000"/>
              </a:lnSpc>
              <a:spcBef>
                <a:spcPts val="0"/>
              </a:spcBef>
              <a:defRPr b="1" cap="all" sz="1000">
                <a:solidFill>
                  <a:srgbClr val="000000"/>
                </a:solidFill>
              </a:defRPr>
            </a:lvl4pPr>
            <a:lvl5pPr>
              <a:lnSpc>
                <a:spcPct val="90000"/>
              </a:lnSpc>
              <a:spcBef>
                <a:spcPts val="0"/>
              </a:spcBef>
              <a:defRPr b="1" cap="all" sz="10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362" name="Shape 362"/>
          <p:cNvSpPr/>
          <p:nvPr>
            <p:ph type="body" sz="quarter" idx="13"/>
          </p:nvPr>
        </p:nvSpPr>
        <p:spPr>
          <a:xfrm>
            <a:off x="4480178" y="4704062"/>
            <a:ext cx="4463417" cy="762001"/>
          </a:xfrm>
          <a:prstGeom prst="rect">
            <a:avLst/>
          </a:prstGeom>
        </p:spPr>
        <p:txBody>
          <a:bodyPr>
            <a:normAutofit fontScale="100000" lnSpcReduction="0"/>
          </a:bodyPr>
          <a:lstStyle/>
          <a:p>
            <a:pPr>
              <a:lnSpc>
                <a:spcPct val="90000"/>
              </a:lnSpc>
              <a:spcBef>
                <a:spcPts val="0"/>
              </a:spcBef>
              <a:defRPr cap="all" sz="1000">
                <a:solidFill>
                  <a:srgbClr val="000000"/>
                </a:solidFill>
              </a:defRPr>
            </a:pPr>
          </a:p>
        </p:txBody>
      </p:sp>
      <p:pic>
        <p:nvPicPr>
          <p:cNvPr id="363" name="image3.png"/>
          <p:cNvPicPr>
            <a:picLocks noChangeAspect="1"/>
          </p:cNvPicPr>
          <p:nvPr/>
        </p:nvPicPr>
        <p:blipFill>
          <a:blip r:embed="rId3">
            <a:extLst/>
          </a:blip>
          <a:stretch>
            <a:fillRect/>
          </a:stretch>
        </p:blipFill>
        <p:spPr>
          <a:xfrm>
            <a:off x="2853300" y="1683673"/>
            <a:ext cx="1626880" cy="783614"/>
          </a:xfrm>
          <a:prstGeom prst="rect">
            <a:avLst/>
          </a:prstGeom>
          <a:ln w="12700">
            <a:miter lim="400000"/>
          </a:ln>
        </p:spPr>
      </p:pic>
      <p:pic>
        <p:nvPicPr>
          <p:cNvPr id="364" name="image4.pdf"/>
          <p:cNvPicPr>
            <a:picLocks noChangeAspect="1"/>
          </p:cNvPicPr>
          <p:nvPr/>
        </p:nvPicPr>
        <p:blipFill>
          <a:blip r:embed="rId4">
            <a:extLst/>
          </a:blip>
          <a:stretch>
            <a:fillRect/>
          </a:stretch>
        </p:blipFill>
        <p:spPr>
          <a:xfrm>
            <a:off x="4469679" y="1772901"/>
            <a:ext cx="3749041" cy="604572"/>
          </a:xfrm>
          <a:prstGeom prst="rect">
            <a:avLst/>
          </a:prstGeom>
          <a:ln w="12700">
            <a:miter lim="400000"/>
          </a:ln>
        </p:spPr>
      </p:pic>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Slide Option 3">
    <p:spTree>
      <p:nvGrpSpPr>
        <p:cNvPr id="1" name=""/>
        <p:cNvGrpSpPr/>
        <p:nvPr/>
      </p:nvGrpSpPr>
      <p:grpSpPr>
        <a:xfrm>
          <a:off x="0" y="0"/>
          <a:ext cx="0" cy="0"/>
          <a:chOff x="0" y="0"/>
          <a:chExt cx="0" cy="0"/>
        </a:xfrm>
      </p:grpSpPr>
      <p:sp>
        <p:nvSpPr>
          <p:cNvPr id="46" name="Shape 46"/>
          <p:cNvSpPr/>
          <p:nvPr/>
        </p:nvSpPr>
        <p:spPr>
          <a:xfrm>
            <a:off x="0" y="6308111"/>
            <a:ext cx="9144000" cy="548641"/>
          </a:xfrm>
          <a:prstGeom prst="rect">
            <a:avLst/>
          </a:prstGeom>
          <a:solidFill>
            <a:srgbClr val="9B9B9C">
              <a:alpha val="25000"/>
            </a:srgbClr>
          </a:solidFill>
          <a:ln w="12700">
            <a:miter lim="400000"/>
          </a:ln>
        </p:spPr>
        <p:txBody>
          <a:bodyPr lIns="45719" rIns="45719" anchor="ctr"/>
          <a:lstStyle/>
          <a:p>
            <a:pPr algn="ctr">
              <a:defRPr>
                <a:solidFill>
                  <a:srgbClr val="FFFFFF"/>
                </a:solidFill>
              </a:defRPr>
            </a:pPr>
          </a:p>
        </p:txBody>
      </p:sp>
      <p:pic>
        <p:nvPicPr>
          <p:cNvPr id="47" name="image1.png"/>
          <p:cNvPicPr>
            <a:picLocks noChangeAspect="1"/>
          </p:cNvPicPr>
          <p:nvPr/>
        </p:nvPicPr>
        <p:blipFill>
          <a:blip r:embed="rId2">
            <a:extLst/>
          </a:blip>
          <a:stretch>
            <a:fillRect/>
          </a:stretch>
        </p:blipFill>
        <p:spPr>
          <a:xfrm>
            <a:off x="7797800" y="6322059"/>
            <a:ext cx="1139046" cy="548641"/>
          </a:xfrm>
          <a:prstGeom prst="rect">
            <a:avLst/>
          </a:prstGeom>
          <a:ln w="12700">
            <a:miter lim="400000"/>
          </a:ln>
        </p:spPr>
      </p:pic>
      <p:pic>
        <p:nvPicPr>
          <p:cNvPr id="48" name="image6.png"/>
          <p:cNvPicPr>
            <a:picLocks noChangeAspect="1"/>
          </p:cNvPicPr>
          <p:nvPr/>
        </p:nvPicPr>
        <p:blipFill>
          <a:blip r:embed="rId3">
            <a:extLst/>
          </a:blip>
          <a:srcRect l="12431" t="0" r="12830" b="0"/>
          <a:stretch>
            <a:fillRect/>
          </a:stretch>
        </p:blipFill>
        <p:spPr>
          <a:xfrm>
            <a:off x="0" y="-8002"/>
            <a:ext cx="9144000" cy="6885432"/>
          </a:xfrm>
          <a:prstGeom prst="rect">
            <a:avLst/>
          </a:prstGeom>
          <a:ln w="12700">
            <a:miter lim="400000"/>
          </a:ln>
        </p:spPr>
      </p:pic>
      <p:sp>
        <p:nvSpPr>
          <p:cNvPr id="49" name="Shape 49"/>
          <p:cNvSpPr/>
          <p:nvPr>
            <p:ph type="title"/>
          </p:nvPr>
        </p:nvSpPr>
        <p:spPr>
          <a:xfrm>
            <a:off x="936263" y="4079376"/>
            <a:ext cx="6572251" cy="537144"/>
          </a:xfrm>
          <a:prstGeom prst="rect">
            <a:avLst/>
          </a:prstGeom>
        </p:spPr>
        <p:txBody>
          <a:bodyPr/>
          <a:lstStyle>
            <a:lvl1pPr>
              <a:lnSpc>
                <a:spcPct val="100000"/>
              </a:lnSpc>
              <a:defRPr b="0" cap="all" spc="262" sz="3000">
                <a:solidFill>
                  <a:srgbClr val="FFFFFF"/>
                </a:solidFill>
              </a:defRPr>
            </a:lvl1pPr>
          </a:lstStyle>
          <a:p>
            <a:pPr/>
            <a:r>
              <a:t>Title Text</a:t>
            </a:r>
          </a:p>
        </p:txBody>
      </p:sp>
      <p:sp>
        <p:nvSpPr>
          <p:cNvPr id="50" name="Shape 50"/>
          <p:cNvSpPr/>
          <p:nvPr>
            <p:ph type="body" sz="quarter" idx="1"/>
          </p:nvPr>
        </p:nvSpPr>
        <p:spPr>
          <a:xfrm>
            <a:off x="936263" y="4755891"/>
            <a:ext cx="6572251" cy="420354"/>
          </a:xfrm>
          <a:prstGeom prst="rect">
            <a:avLst/>
          </a:prstGeom>
        </p:spPr>
        <p:txBody>
          <a:bodyPr>
            <a:normAutofit fontScale="100000" lnSpcReduction="0"/>
          </a:bodyPr>
          <a:lstStyle>
            <a:lvl1pPr>
              <a:spcBef>
                <a:spcPts val="400"/>
              </a:spcBef>
              <a:defRPr cap="all" spc="262" sz="1700">
                <a:solidFill>
                  <a:srgbClr val="FFFFFF"/>
                </a:solidFill>
              </a:defRPr>
            </a:lvl1pPr>
            <a:lvl2pPr indent="408177">
              <a:spcBef>
                <a:spcPts val="400"/>
              </a:spcBef>
              <a:defRPr cap="all" spc="262" sz="1700">
                <a:solidFill>
                  <a:srgbClr val="FFFFFF"/>
                </a:solidFill>
              </a:defRPr>
            </a:lvl2pPr>
            <a:lvl3pPr indent="816355">
              <a:spcBef>
                <a:spcPts val="400"/>
              </a:spcBef>
              <a:defRPr cap="all" spc="262" sz="1700">
                <a:solidFill>
                  <a:srgbClr val="FFFFFF"/>
                </a:solidFill>
              </a:defRPr>
            </a:lvl3pPr>
            <a:lvl4pPr indent="1224533">
              <a:spcBef>
                <a:spcPts val="400"/>
              </a:spcBef>
              <a:defRPr cap="all" spc="262" sz="1700">
                <a:solidFill>
                  <a:srgbClr val="FFFFFF"/>
                </a:solidFill>
              </a:defRPr>
            </a:lvl4pPr>
            <a:lvl5pPr indent="1632711">
              <a:spcBef>
                <a:spcPts val="400"/>
              </a:spcBef>
              <a:defRPr cap="all" spc="262" sz="17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1" name="Shape 51"/>
          <p:cNvSpPr/>
          <p:nvPr>
            <p:ph type="body" sz="quarter" idx="13"/>
          </p:nvPr>
        </p:nvSpPr>
        <p:spPr>
          <a:xfrm>
            <a:off x="935633" y="5344502"/>
            <a:ext cx="2083835" cy="492126"/>
          </a:xfrm>
          <a:prstGeom prst="rect">
            <a:avLst/>
          </a:prstGeom>
        </p:spPr>
        <p:txBody>
          <a:bodyPr>
            <a:normAutofit fontScale="100000" lnSpcReduction="0"/>
          </a:bodyPr>
          <a:lstStyle/>
          <a:p>
            <a:pPr>
              <a:defRPr cap="all" spc="100" sz="900">
                <a:solidFill>
                  <a:srgbClr val="FFFFFF"/>
                </a:solidFill>
              </a:defRPr>
            </a:pPr>
          </a:p>
        </p:txBody>
      </p:sp>
      <p:pic>
        <p:nvPicPr>
          <p:cNvPr id="52" name="image3.png"/>
          <p:cNvPicPr>
            <a:picLocks noChangeAspect="1"/>
          </p:cNvPicPr>
          <p:nvPr/>
        </p:nvPicPr>
        <p:blipFill>
          <a:blip r:embed="rId4">
            <a:extLst/>
          </a:blip>
          <a:stretch>
            <a:fillRect/>
          </a:stretch>
        </p:blipFill>
        <p:spPr>
          <a:xfrm>
            <a:off x="749602" y="2016137"/>
            <a:ext cx="1626880" cy="783615"/>
          </a:xfrm>
          <a:prstGeom prst="rect">
            <a:avLst/>
          </a:prstGeom>
          <a:ln w="12700">
            <a:miter lim="400000"/>
          </a:ln>
        </p:spPr>
      </p:pic>
      <p:pic>
        <p:nvPicPr>
          <p:cNvPr id="53" name="image4.pdf"/>
          <p:cNvPicPr>
            <a:picLocks noChangeAspect="1"/>
          </p:cNvPicPr>
          <p:nvPr/>
        </p:nvPicPr>
        <p:blipFill>
          <a:blip r:embed="rId5">
            <a:extLst/>
          </a:blip>
          <a:stretch>
            <a:fillRect/>
          </a:stretch>
        </p:blipFill>
        <p:spPr>
          <a:xfrm>
            <a:off x="2365981" y="2105365"/>
            <a:ext cx="3749042" cy="604572"/>
          </a:xfrm>
          <a:prstGeom prst="rect">
            <a:avLst/>
          </a:prstGeom>
          <a:ln w="12700">
            <a:miter lim="400000"/>
          </a:ln>
        </p:spPr>
      </p:pic>
      <p:sp>
        <p:nvSpPr>
          <p:cNvPr id="54" name="Shape 54"/>
          <p:cNvSpPr/>
          <p:nvPr>
            <p:ph type="sldNum" sz="quarter" idx="2"/>
          </p:nvPr>
        </p:nvSpPr>
        <p:spPr>
          <a:xfrm>
            <a:off x="6553200" y="6172200"/>
            <a:ext cx="21336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Slide Option 4">
    <p:spTree>
      <p:nvGrpSpPr>
        <p:cNvPr id="1" name=""/>
        <p:cNvGrpSpPr/>
        <p:nvPr/>
      </p:nvGrpSpPr>
      <p:grpSpPr>
        <a:xfrm>
          <a:off x="0" y="0"/>
          <a:ext cx="0" cy="0"/>
          <a:chOff x="0" y="0"/>
          <a:chExt cx="0" cy="0"/>
        </a:xfrm>
      </p:grpSpPr>
      <p:sp>
        <p:nvSpPr>
          <p:cNvPr id="61" name="Shape 61"/>
          <p:cNvSpPr/>
          <p:nvPr/>
        </p:nvSpPr>
        <p:spPr>
          <a:xfrm>
            <a:off x="0" y="6308111"/>
            <a:ext cx="9144000" cy="548641"/>
          </a:xfrm>
          <a:prstGeom prst="rect">
            <a:avLst/>
          </a:prstGeom>
          <a:solidFill>
            <a:srgbClr val="9B9B9C">
              <a:alpha val="25000"/>
            </a:srgbClr>
          </a:solidFill>
          <a:ln w="12700">
            <a:miter lim="400000"/>
          </a:ln>
        </p:spPr>
        <p:txBody>
          <a:bodyPr lIns="45719" rIns="45719" anchor="ctr"/>
          <a:lstStyle/>
          <a:p>
            <a:pPr algn="ctr">
              <a:defRPr>
                <a:solidFill>
                  <a:srgbClr val="FFFFFF"/>
                </a:solidFill>
              </a:defRPr>
            </a:pPr>
          </a:p>
        </p:txBody>
      </p:sp>
      <p:pic>
        <p:nvPicPr>
          <p:cNvPr id="62" name="image1.png"/>
          <p:cNvPicPr>
            <a:picLocks noChangeAspect="1"/>
          </p:cNvPicPr>
          <p:nvPr/>
        </p:nvPicPr>
        <p:blipFill>
          <a:blip r:embed="rId2">
            <a:extLst/>
          </a:blip>
          <a:stretch>
            <a:fillRect/>
          </a:stretch>
        </p:blipFill>
        <p:spPr>
          <a:xfrm>
            <a:off x="7797800" y="6322059"/>
            <a:ext cx="1139046" cy="548641"/>
          </a:xfrm>
          <a:prstGeom prst="rect">
            <a:avLst/>
          </a:prstGeom>
          <a:ln w="12700">
            <a:miter lim="400000"/>
          </a:ln>
        </p:spPr>
      </p:pic>
      <p:pic>
        <p:nvPicPr>
          <p:cNvPr id="63" name="image7.png" descr="04_title_background.png"/>
          <p:cNvPicPr>
            <a:picLocks noChangeAspect="1"/>
          </p:cNvPicPr>
          <p:nvPr/>
        </p:nvPicPr>
        <p:blipFill>
          <a:blip r:embed="rId3">
            <a:extLst/>
          </a:blip>
          <a:srcRect l="12500" t="0" r="12500" b="15639"/>
          <a:stretch>
            <a:fillRect/>
          </a:stretch>
        </p:blipFill>
        <p:spPr>
          <a:xfrm>
            <a:off x="-1" y="-16933"/>
            <a:ext cx="9180577" cy="6885432"/>
          </a:xfrm>
          <a:prstGeom prst="rect">
            <a:avLst/>
          </a:prstGeom>
          <a:ln w="12700">
            <a:miter lim="400000"/>
          </a:ln>
        </p:spPr>
      </p:pic>
      <p:sp>
        <p:nvSpPr>
          <p:cNvPr id="64" name="Shape 64"/>
          <p:cNvSpPr/>
          <p:nvPr>
            <p:ph type="title"/>
          </p:nvPr>
        </p:nvSpPr>
        <p:spPr>
          <a:xfrm>
            <a:off x="936263" y="4079376"/>
            <a:ext cx="6572251" cy="537144"/>
          </a:xfrm>
          <a:prstGeom prst="rect">
            <a:avLst/>
          </a:prstGeom>
        </p:spPr>
        <p:txBody>
          <a:bodyPr/>
          <a:lstStyle>
            <a:lvl1pPr>
              <a:lnSpc>
                <a:spcPct val="100000"/>
              </a:lnSpc>
              <a:defRPr b="0" cap="all" spc="262" sz="3000">
                <a:solidFill>
                  <a:srgbClr val="FFFFFF"/>
                </a:solidFill>
              </a:defRPr>
            </a:lvl1pPr>
          </a:lstStyle>
          <a:p>
            <a:pPr/>
            <a:r>
              <a:t>Title Text</a:t>
            </a:r>
          </a:p>
        </p:txBody>
      </p:sp>
      <p:sp>
        <p:nvSpPr>
          <p:cNvPr id="65" name="Shape 65"/>
          <p:cNvSpPr/>
          <p:nvPr>
            <p:ph type="body" sz="quarter" idx="1"/>
          </p:nvPr>
        </p:nvSpPr>
        <p:spPr>
          <a:xfrm>
            <a:off x="936263" y="4755891"/>
            <a:ext cx="6572251" cy="420354"/>
          </a:xfrm>
          <a:prstGeom prst="rect">
            <a:avLst/>
          </a:prstGeom>
        </p:spPr>
        <p:txBody>
          <a:bodyPr>
            <a:normAutofit fontScale="100000" lnSpcReduction="0"/>
          </a:bodyPr>
          <a:lstStyle>
            <a:lvl1pPr>
              <a:spcBef>
                <a:spcPts val="400"/>
              </a:spcBef>
              <a:defRPr cap="all" spc="262" sz="1700">
                <a:solidFill>
                  <a:srgbClr val="FFFFFF"/>
                </a:solidFill>
              </a:defRPr>
            </a:lvl1pPr>
            <a:lvl2pPr indent="408177">
              <a:spcBef>
                <a:spcPts val="400"/>
              </a:spcBef>
              <a:defRPr cap="all" spc="262" sz="1700">
                <a:solidFill>
                  <a:srgbClr val="FFFFFF"/>
                </a:solidFill>
              </a:defRPr>
            </a:lvl2pPr>
            <a:lvl3pPr indent="816355">
              <a:spcBef>
                <a:spcPts val="400"/>
              </a:spcBef>
              <a:defRPr cap="all" spc="262" sz="1700">
                <a:solidFill>
                  <a:srgbClr val="FFFFFF"/>
                </a:solidFill>
              </a:defRPr>
            </a:lvl3pPr>
            <a:lvl4pPr indent="1224533">
              <a:spcBef>
                <a:spcPts val="400"/>
              </a:spcBef>
              <a:defRPr cap="all" spc="262" sz="1700">
                <a:solidFill>
                  <a:srgbClr val="FFFFFF"/>
                </a:solidFill>
              </a:defRPr>
            </a:lvl4pPr>
            <a:lvl5pPr indent="1632711">
              <a:spcBef>
                <a:spcPts val="400"/>
              </a:spcBef>
              <a:defRPr cap="all" spc="262" sz="17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6" name="Shape 66"/>
          <p:cNvSpPr/>
          <p:nvPr>
            <p:ph type="body" sz="quarter" idx="13"/>
          </p:nvPr>
        </p:nvSpPr>
        <p:spPr>
          <a:xfrm>
            <a:off x="935633" y="5344502"/>
            <a:ext cx="2083835" cy="492126"/>
          </a:xfrm>
          <a:prstGeom prst="rect">
            <a:avLst/>
          </a:prstGeom>
        </p:spPr>
        <p:txBody>
          <a:bodyPr>
            <a:normAutofit fontScale="100000" lnSpcReduction="0"/>
          </a:bodyPr>
          <a:lstStyle/>
          <a:p>
            <a:pPr>
              <a:defRPr cap="all" spc="100" sz="900">
                <a:solidFill>
                  <a:srgbClr val="FFFFFF"/>
                </a:solidFill>
              </a:defRPr>
            </a:pPr>
          </a:p>
        </p:txBody>
      </p:sp>
      <p:pic>
        <p:nvPicPr>
          <p:cNvPr id="67" name="image3.png"/>
          <p:cNvPicPr>
            <a:picLocks noChangeAspect="1"/>
          </p:cNvPicPr>
          <p:nvPr/>
        </p:nvPicPr>
        <p:blipFill>
          <a:blip r:embed="rId4">
            <a:extLst/>
          </a:blip>
          <a:stretch>
            <a:fillRect/>
          </a:stretch>
        </p:blipFill>
        <p:spPr>
          <a:xfrm>
            <a:off x="749602" y="2016137"/>
            <a:ext cx="1626880" cy="783615"/>
          </a:xfrm>
          <a:prstGeom prst="rect">
            <a:avLst/>
          </a:prstGeom>
          <a:ln w="12700">
            <a:miter lim="400000"/>
          </a:ln>
        </p:spPr>
      </p:pic>
      <p:pic>
        <p:nvPicPr>
          <p:cNvPr id="68" name="image4.pdf"/>
          <p:cNvPicPr>
            <a:picLocks noChangeAspect="1"/>
          </p:cNvPicPr>
          <p:nvPr/>
        </p:nvPicPr>
        <p:blipFill>
          <a:blip r:embed="rId5">
            <a:extLst/>
          </a:blip>
          <a:stretch>
            <a:fillRect/>
          </a:stretch>
        </p:blipFill>
        <p:spPr>
          <a:xfrm>
            <a:off x="2365981" y="2105365"/>
            <a:ext cx="3749042" cy="604572"/>
          </a:xfrm>
          <a:prstGeom prst="rect">
            <a:avLst/>
          </a:prstGeom>
          <a:ln w="12700">
            <a:miter lim="400000"/>
          </a:ln>
        </p:spPr>
      </p:pic>
      <p:sp>
        <p:nvSpPr>
          <p:cNvPr id="69" name="Shape 69"/>
          <p:cNvSpPr/>
          <p:nvPr>
            <p:ph type="sldNum" sz="quarter" idx="2"/>
          </p:nvPr>
        </p:nvSpPr>
        <p:spPr>
          <a:xfrm>
            <a:off x="6553200" y="6172200"/>
            <a:ext cx="21336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Slide Option 5">
    <p:spTree>
      <p:nvGrpSpPr>
        <p:cNvPr id="1" name=""/>
        <p:cNvGrpSpPr/>
        <p:nvPr/>
      </p:nvGrpSpPr>
      <p:grpSpPr>
        <a:xfrm>
          <a:off x="0" y="0"/>
          <a:ext cx="0" cy="0"/>
          <a:chOff x="0" y="0"/>
          <a:chExt cx="0" cy="0"/>
        </a:xfrm>
      </p:grpSpPr>
      <p:sp>
        <p:nvSpPr>
          <p:cNvPr id="76" name="Shape 76"/>
          <p:cNvSpPr/>
          <p:nvPr/>
        </p:nvSpPr>
        <p:spPr>
          <a:xfrm>
            <a:off x="0" y="6308111"/>
            <a:ext cx="9144000" cy="548641"/>
          </a:xfrm>
          <a:prstGeom prst="rect">
            <a:avLst/>
          </a:prstGeom>
          <a:solidFill>
            <a:srgbClr val="9B9B9C">
              <a:alpha val="25000"/>
            </a:srgbClr>
          </a:solidFill>
          <a:ln w="12700">
            <a:miter lim="400000"/>
          </a:ln>
        </p:spPr>
        <p:txBody>
          <a:bodyPr lIns="45719" rIns="45719" anchor="ctr"/>
          <a:lstStyle/>
          <a:p>
            <a:pPr algn="ctr">
              <a:defRPr>
                <a:solidFill>
                  <a:srgbClr val="FFFFFF"/>
                </a:solidFill>
              </a:defRPr>
            </a:pPr>
          </a:p>
        </p:txBody>
      </p:sp>
      <p:pic>
        <p:nvPicPr>
          <p:cNvPr id="77" name="image1.png"/>
          <p:cNvPicPr>
            <a:picLocks noChangeAspect="1"/>
          </p:cNvPicPr>
          <p:nvPr/>
        </p:nvPicPr>
        <p:blipFill>
          <a:blip r:embed="rId2">
            <a:extLst/>
          </a:blip>
          <a:stretch>
            <a:fillRect/>
          </a:stretch>
        </p:blipFill>
        <p:spPr>
          <a:xfrm>
            <a:off x="7797800" y="6322059"/>
            <a:ext cx="1139046" cy="548641"/>
          </a:xfrm>
          <a:prstGeom prst="rect">
            <a:avLst/>
          </a:prstGeom>
          <a:ln w="12700">
            <a:miter lim="400000"/>
          </a:ln>
        </p:spPr>
      </p:pic>
      <p:sp>
        <p:nvSpPr>
          <p:cNvPr id="78" name="Shape 78"/>
          <p:cNvSpPr/>
          <p:nvPr/>
        </p:nvSpPr>
        <p:spPr>
          <a:xfrm>
            <a:off x="0" y="-11442"/>
            <a:ext cx="9144000" cy="6869442"/>
          </a:xfrm>
          <a:prstGeom prst="rect">
            <a:avLst/>
          </a:prstGeom>
          <a:solidFill>
            <a:srgbClr val="4D4F53"/>
          </a:solidFill>
          <a:ln w="12700">
            <a:miter lim="400000"/>
          </a:ln>
        </p:spPr>
        <p:txBody>
          <a:bodyPr lIns="45719" rIns="45719" anchor="ctr"/>
          <a:lstStyle/>
          <a:p>
            <a:pPr algn="ctr">
              <a:defRPr>
                <a:solidFill>
                  <a:srgbClr val="FFFFFF"/>
                </a:solidFill>
              </a:defRPr>
            </a:pPr>
          </a:p>
        </p:txBody>
      </p:sp>
      <p:sp>
        <p:nvSpPr>
          <p:cNvPr id="79" name="Shape 79"/>
          <p:cNvSpPr/>
          <p:nvPr>
            <p:ph type="title"/>
          </p:nvPr>
        </p:nvSpPr>
        <p:spPr>
          <a:xfrm>
            <a:off x="936263" y="4079376"/>
            <a:ext cx="6572251" cy="537144"/>
          </a:xfrm>
          <a:prstGeom prst="rect">
            <a:avLst/>
          </a:prstGeom>
        </p:spPr>
        <p:txBody>
          <a:bodyPr/>
          <a:lstStyle>
            <a:lvl1pPr>
              <a:lnSpc>
                <a:spcPct val="100000"/>
              </a:lnSpc>
              <a:defRPr b="0" cap="all" spc="262" sz="3000">
                <a:solidFill>
                  <a:srgbClr val="FFFFFF"/>
                </a:solidFill>
              </a:defRPr>
            </a:lvl1pPr>
          </a:lstStyle>
          <a:p>
            <a:pPr/>
            <a:r>
              <a:t>Title Text</a:t>
            </a:r>
          </a:p>
        </p:txBody>
      </p:sp>
      <p:sp>
        <p:nvSpPr>
          <p:cNvPr id="80" name="Shape 80"/>
          <p:cNvSpPr/>
          <p:nvPr>
            <p:ph type="body" sz="quarter" idx="1"/>
          </p:nvPr>
        </p:nvSpPr>
        <p:spPr>
          <a:xfrm>
            <a:off x="936263" y="4755891"/>
            <a:ext cx="6572251" cy="420354"/>
          </a:xfrm>
          <a:prstGeom prst="rect">
            <a:avLst/>
          </a:prstGeom>
        </p:spPr>
        <p:txBody>
          <a:bodyPr>
            <a:normAutofit fontScale="100000" lnSpcReduction="0"/>
          </a:bodyPr>
          <a:lstStyle>
            <a:lvl1pPr>
              <a:spcBef>
                <a:spcPts val="400"/>
              </a:spcBef>
              <a:defRPr cap="all" spc="262" sz="1700">
                <a:solidFill>
                  <a:srgbClr val="FFFFFF"/>
                </a:solidFill>
              </a:defRPr>
            </a:lvl1pPr>
            <a:lvl2pPr indent="408177">
              <a:spcBef>
                <a:spcPts val="400"/>
              </a:spcBef>
              <a:defRPr cap="all" spc="262" sz="1700">
                <a:solidFill>
                  <a:srgbClr val="FFFFFF"/>
                </a:solidFill>
              </a:defRPr>
            </a:lvl2pPr>
            <a:lvl3pPr indent="816355">
              <a:spcBef>
                <a:spcPts val="400"/>
              </a:spcBef>
              <a:defRPr cap="all" spc="262" sz="1700">
                <a:solidFill>
                  <a:srgbClr val="FFFFFF"/>
                </a:solidFill>
              </a:defRPr>
            </a:lvl3pPr>
            <a:lvl4pPr indent="1224533">
              <a:spcBef>
                <a:spcPts val="400"/>
              </a:spcBef>
              <a:defRPr cap="all" spc="262" sz="1700">
                <a:solidFill>
                  <a:srgbClr val="FFFFFF"/>
                </a:solidFill>
              </a:defRPr>
            </a:lvl4pPr>
            <a:lvl5pPr indent="1632711">
              <a:spcBef>
                <a:spcPts val="400"/>
              </a:spcBef>
              <a:defRPr cap="all" spc="262" sz="17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1" name="Shape 81"/>
          <p:cNvSpPr/>
          <p:nvPr>
            <p:ph type="body" sz="quarter" idx="13"/>
          </p:nvPr>
        </p:nvSpPr>
        <p:spPr>
          <a:xfrm>
            <a:off x="935633" y="5344502"/>
            <a:ext cx="2083835" cy="492126"/>
          </a:xfrm>
          <a:prstGeom prst="rect">
            <a:avLst/>
          </a:prstGeom>
        </p:spPr>
        <p:txBody>
          <a:bodyPr>
            <a:normAutofit fontScale="100000" lnSpcReduction="0"/>
          </a:bodyPr>
          <a:lstStyle/>
          <a:p>
            <a:pPr>
              <a:defRPr cap="all" spc="100" sz="900">
                <a:solidFill>
                  <a:srgbClr val="FFFFFF"/>
                </a:solidFill>
              </a:defRPr>
            </a:pPr>
          </a:p>
        </p:txBody>
      </p:sp>
      <p:pic>
        <p:nvPicPr>
          <p:cNvPr id="82" name="image3.png"/>
          <p:cNvPicPr>
            <a:picLocks noChangeAspect="1"/>
          </p:cNvPicPr>
          <p:nvPr/>
        </p:nvPicPr>
        <p:blipFill>
          <a:blip r:embed="rId3">
            <a:extLst/>
          </a:blip>
          <a:stretch>
            <a:fillRect/>
          </a:stretch>
        </p:blipFill>
        <p:spPr>
          <a:xfrm>
            <a:off x="749602" y="2016137"/>
            <a:ext cx="1626880" cy="783615"/>
          </a:xfrm>
          <a:prstGeom prst="rect">
            <a:avLst/>
          </a:prstGeom>
          <a:ln w="12700">
            <a:miter lim="400000"/>
          </a:ln>
        </p:spPr>
      </p:pic>
      <p:pic>
        <p:nvPicPr>
          <p:cNvPr id="83" name="image4.pdf"/>
          <p:cNvPicPr>
            <a:picLocks noChangeAspect="1"/>
          </p:cNvPicPr>
          <p:nvPr/>
        </p:nvPicPr>
        <p:blipFill>
          <a:blip r:embed="rId4">
            <a:extLst/>
          </a:blip>
          <a:stretch>
            <a:fillRect/>
          </a:stretch>
        </p:blipFill>
        <p:spPr>
          <a:xfrm>
            <a:off x="2365981" y="2105365"/>
            <a:ext cx="3749042" cy="604572"/>
          </a:xfrm>
          <a:prstGeom prst="rect">
            <a:avLst/>
          </a:prstGeom>
          <a:ln w="12700">
            <a:miter lim="400000"/>
          </a:ln>
        </p:spPr>
      </p:pic>
      <p:sp>
        <p:nvSpPr>
          <p:cNvPr id="84" name="Shape 84"/>
          <p:cNvSpPr/>
          <p:nvPr>
            <p:ph type="sldNum" sz="quarter" idx="2"/>
          </p:nvPr>
        </p:nvSpPr>
        <p:spPr>
          <a:xfrm>
            <a:off x="6553200" y="6172200"/>
            <a:ext cx="21336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Callout Option 1">
    <p:spTree>
      <p:nvGrpSpPr>
        <p:cNvPr id="1" name=""/>
        <p:cNvGrpSpPr/>
        <p:nvPr/>
      </p:nvGrpSpPr>
      <p:grpSpPr>
        <a:xfrm>
          <a:off x="0" y="0"/>
          <a:ext cx="0" cy="0"/>
          <a:chOff x="0" y="0"/>
          <a:chExt cx="0" cy="0"/>
        </a:xfrm>
      </p:grpSpPr>
      <p:sp>
        <p:nvSpPr>
          <p:cNvPr id="91" name="Shape 91"/>
          <p:cNvSpPr/>
          <p:nvPr>
            <p:ph type="title"/>
          </p:nvPr>
        </p:nvSpPr>
        <p:spPr>
          <a:prstGeom prst="rect">
            <a:avLst/>
          </a:prstGeom>
        </p:spPr>
        <p:txBody>
          <a:bodyPr/>
          <a:lstStyle/>
          <a:p>
            <a:pPr/>
            <a:r>
              <a:t>Title Text</a:t>
            </a:r>
          </a:p>
        </p:txBody>
      </p:sp>
      <p:sp>
        <p:nvSpPr>
          <p:cNvPr id="92" name="Shape 9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Callout Option 2">
    <p:spTree>
      <p:nvGrpSpPr>
        <p:cNvPr id="1" name=""/>
        <p:cNvGrpSpPr/>
        <p:nvPr/>
      </p:nvGrpSpPr>
      <p:grpSpPr>
        <a:xfrm>
          <a:off x="0" y="0"/>
          <a:ext cx="0" cy="0"/>
          <a:chOff x="0" y="0"/>
          <a:chExt cx="0" cy="0"/>
        </a:xfrm>
      </p:grpSpPr>
      <p:sp>
        <p:nvSpPr>
          <p:cNvPr id="99" name="Shape 99"/>
          <p:cNvSpPr/>
          <p:nvPr/>
        </p:nvSpPr>
        <p:spPr>
          <a:xfrm>
            <a:off x="0" y="6308111"/>
            <a:ext cx="9144000" cy="548641"/>
          </a:xfrm>
          <a:prstGeom prst="rect">
            <a:avLst/>
          </a:prstGeom>
          <a:solidFill>
            <a:srgbClr val="9B9B9C">
              <a:alpha val="25000"/>
            </a:srgbClr>
          </a:solidFill>
          <a:ln w="12700">
            <a:miter lim="400000"/>
          </a:ln>
        </p:spPr>
        <p:txBody>
          <a:bodyPr lIns="45719" rIns="45719" anchor="ctr"/>
          <a:lstStyle/>
          <a:p>
            <a:pPr algn="ctr">
              <a:defRPr>
                <a:solidFill>
                  <a:srgbClr val="FFFFFF"/>
                </a:solidFill>
              </a:defRPr>
            </a:pPr>
          </a:p>
        </p:txBody>
      </p:sp>
      <p:pic>
        <p:nvPicPr>
          <p:cNvPr id="100" name="image1.png"/>
          <p:cNvPicPr>
            <a:picLocks noChangeAspect="1"/>
          </p:cNvPicPr>
          <p:nvPr/>
        </p:nvPicPr>
        <p:blipFill>
          <a:blip r:embed="rId2">
            <a:extLst/>
          </a:blip>
          <a:stretch>
            <a:fillRect/>
          </a:stretch>
        </p:blipFill>
        <p:spPr>
          <a:xfrm>
            <a:off x="7797800" y="6322059"/>
            <a:ext cx="1139046" cy="548641"/>
          </a:xfrm>
          <a:prstGeom prst="rect">
            <a:avLst/>
          </a:prstGeom>
          <a:ln w="12700">
            <a:miter lim="400000"/>
          </a:ln>
        </p:spPr>
      </p:pic>
      <p:sp>
        <p:nvSpPr>
          <p:cNvPr id="101" name="Shape 101"/>
          <p:cNvSpPr/>
          <p:nvPr/>
        </p:nvSpPr>
        <p:spPr>
          <a:xfrm>
            <a:off x="0" y="6310636"/>
            <a:ext cx="9144000" cy="548641"/>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102" name="image1.png"/>
          <p:cNvPicPr>
            <a:picLocks noChangeAspect="1"/>
          </p:cNvPicPr>
          <p:nvPr/>
        </p:nvPicPr>
        <p:blipFill>
          <a:blip r:embed="rId2">
            <a:extLst/>
          </a:blip>
          <a:stretch>
            <a:fillRect/>
          </a:stretch>
        </p:blipFill>
        <p:spPr>
          <a:xfrm>
            <a:off x="7797800" y="6324586"/>
            <a:ext cx="1139046" cy="548641"/>
          </a:xfrm>
          <a:prstGeom prst="rect">
            <a:avLst/>
          </a:prstGeom>
          <a:ln w="12700">
            <a:miter lim="400000"/>
          </a:ln>
        </p:spPr>
      </p:pic>
      <p:pic>
        <p:nvPicPr>
          <p:cNvPr id="103" name="image9.png"/>
          <p:cNvPicPr>
            <a:picLocks noChangeAspect="1"/>
          </p:cNvPicPr>
          <p:nvPr/>
        </p:nvPicPr>
        <p:blipFill>
          <a:blip r:embed="rId3">
            <a:extLst/>
          </a:blip>
          <a:srcRect l="24962" t="0" r="0" b="89814"/>
          <a:stretch>
            <a:fillRect/>
          </a:stretch>
        </p:blipFill>
        <p:spPr>
          <a:xfrm>
            <a:off x="0" y="0"/>
            <a:ext cx="9144000" cy="698500"/>
          </a:xfrm>
          <a:prstGeom prst="rect">
            <a:avLst/>
          </a:prstGeom>
          <a:ln w="12700">
            <a:miter lim="400000"/>
          </a:ln>
        </p:spPr>
      </p:pic>
      <p:sp>
        <p:nvSpPr>
          <p:cNvPr id="104" name="Shape 104"/>
          <p:cNvSpPr/>
          <p:nvPr>
            <p:ph type="title"/>
          </p:nvPr>
        </p:nvSpPr>
        <p:spPr>
          <a:prstGeom prst="rect">
            <a:avLst/>
          </a:prstGeom>
        </p:spPr>
        <p:txBody>
          <a:bodyPr/>
          <a:lstStyle/>
          <a:p>
            <a:pPr/>
            <a:r>
              <a:t>Title Text</a:t>
            </a:r>
          </a:p>
        </p:txBody>
      </p:sp>
      <p:sp>
        <p:nvSpPr>
          <p:cNvPr id="105" name="Shape 10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Callout Option 3">
    <p:spTree>
      <p:nvGrpSpPr>
        <p:cNvPr id="1" name=""/>
        <p:cNvGrpSpPr/>
        <p:nvPr/>
      </p:nvGrpSpPr>
      <p:grpSpPr>
        <a:xfrm>
          <a:off x="0" y="0"/>
          <a:ext cx="0" cy="0"/>
          <a:chOff x="0" y="0"/>
          <a:chExt cx="0" cy="0"/>
        </a:xfrm>
      </p:grpSpPr>
      <p:sp>
        <p:nvSpPr>
          <p:cNvPr id="112" name="Shape 112"/>
          <p:cNvSpPr/>
          <p:nvPr/>
        </p:nvSpPr>
        <p:spPr>
          <a:xfrm>
            <a:off x="0" y="6308111"/>
            <a:ext cx="9144000" cy="548641"/>
          </a:xfrm>
          <a:prstGeom prst="rect">
            <a:avLst/>
          </a:prstGeom>
          <a:solidFill>
            <a:srgbClr val="9B9B9C">
              <a:alpha val="25000"/>
            </a:srgbClr>
          </a:solidFill>
          <a:ln w="12700">
            <a:miter lim="400000"/>
          </a:ln>
        </p:spPr>
        <p:txBody>
          <a:bodyPr lIns="45719" rIns="45719" anchor="ctr"/>
          <a:lstStyle/>
          <a:p>
            <a:pPr algn="ctr">
              <a:defRPr>
                <a:solidFill>
                  <a:srgbClr val="FFFFFF"/>
                </a:solidFill>
              </a:defRPr>
            </a:pPr>
          </a:p>
        </p:txBody>
      </p:sp>
      <p:pic>
        <p:nvPicPr>
          <p:cNvPr id="113" name="image1.png"/>
          <p:cNvPicPr>
            <a:picLocks noChangeAspect="1"/>
          </p:cNvPicPr>
          <p:nvPr/>
        </p:nvPicPr>
        <p:blipFill>
          <a:blip r:embed="rId2">
            <a:extLst/>
          </a:blip>
          <a:stretch>
            <a:fillRect/>
          </a:stretch>
        </p:blipFill>
        <p:spPr>
          <a:xfrm>
            <a:off x="7797800" y="6322059"/>
            <a:ext cx="1139046" cy="548641"/>
          </a:xfrm>
          <a:prstGeom prst="rect">
            <a:avLst/>
          </a:prstGeom>
          <a:ln w="12700">
            <a:miter lim="400000"/>
          </a:ln>
        </p:spPr>
      </p:pic>
      <p:sp>
        <p:nvSpPr>
          <p:cNvPr id="114" name="Shape 114"/>
          <p:cNvSpPr/>
          <p:nvPr/>
        </p:nvSpPr>
        <p:spPr>
          <a:xfrm>
            <a:off x="0" y="6310636"/>
            <a:ext cx="9144000" cy="548641"/>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15" name="Shape 115"/>
          <p:cNvSpPr/>
          <p:nvPr>
            <p:ph type="title"/>
          </p:nvPr>
        </p:nvSpPr>
        <p:spPr>
          <a:prstGeom prst="rect">
            <a:avLst/>
          </a:prstGeom>
        </p:spPr>
        <p:txBody>
          <a:bodyPr/>
          <a:lstStyle/>
          <a:p>
            <a:pPr/>
            <a:r>
              <a:t>Title Text</a:t>
            </a:r>
          </a:p>
        </p:txBody>
      </p:sp>
      <p:sp>
        <p:nvSpPr>
          <p:cNvPr id="116" name="Shape 116"/>
          <p:cNvSpPr/>
          <p:nvPr>
            <p:ph type="sldNum" sz="quarter" idx="2"/>
          </p:nvPr>
        </p:nvSpPr>
        <p:spPr>
          <a:xfrm>
            <a:off x="137034" y="6500132"/>
            <a:ext cx="206307" cy="182556"/>
          </a:xfrm>
          <a:prstGeom prst="rect">
            <a:avLst/>
          </a:prstGeom>
        </p:spPr>
        <p:txBody>
          <a:bodyPr/>
          <a:lstStyle/>
          <a:p>
            <a:pPr/>
            <a:fld id="{86CB4B4D-7CA3-9044-876B-883B54F8677D}" type="slidenum"/>
          </a:p>
        </p:txBody>
      </p:sp>
      <p:pic>
        <p:nvPicPr>
          <p:cNvPr id="117" name="image7.png" descr="04_title_background.png"/>
          <p:cNvPicPr>
            <a:picLocks noChangeAspect="1"/>
          </p:cNvPicPr>
          <p:nvPr/>
        </p:nvPicPr>
        <p:blipFill>
          <a:blip r:embed="rId3">
            <a:extLst/>
          </a:blip>
          <a:srcRect l="1" t="1" r="44464" b="93732"/>
          <a:stretch>
            <a:fillRect/>
          </a:stretch>
        </p:blipFill>
        <p:spPr>
          <a:xfrm>
            <a:off x="0" y="0"/>
            <a:ext cx="9144001" cy="688370"/>
          </a:xfrm>
          <a:prstGeom prst="rect">
            <a:avLst/>
          </a:prstGeom>
          <a:ln w="12700">
            <a:miter lim="400000"/>
          </a:ln>
        </p:spPr>
      </p:pic>
      <p:pic>
        <p:nvPicPr>
          <p:cNvPr id="118" name="image1.png"/>
          <p:cNvPicPr>
            <a:picLocks noChangeAspect="1"/>
          </p:cNvPicPr>
          <p:nvPr/>
        </p:nvPicPr>
        <p:blipFill>
          <a:blip r:embed="rId2">
            <a:extLst/>
          </a:blip>
          <a:stretch>
            <a:fillRect/>
          </a:stretch>
        </p:blipFill>
        <p:spPr>
          <a:xfrm>
            <a:off x="7797800" y="6324586"/>
            <a:ext cx="1139046" cy="548641"/>
          </a:xfrm>
          <a:prstGeom prst="rect">
            <a:avLst/>
          </a:prstGeom>
          <a:ln w="12700">
            <a:miter lim="400000"/>
          </a:ln>
        </p:spPr>
      </p:pic>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125" name="Shape 125"/>
          <p:cNvSpPr/>
          <p:nvPr/>
        </p:nvSpPr>
        <p:spPr>
          <a:xfrm>
            <a:off x="0" y="6308111"/>
            <a:ext cx="9144000" cy="548641"/>
          </a:xfrm>
          <a:prstGeom prst="rect">
            <a:avLst/>
          </a:prstGeom>
          <a:solidFill>
            <a:srgbClr val="9B9B9C">
              <a:alpha val="25000"/>
            </a:srgbClr>
          </a:solidFill>
          <a:ln w="12700">
            <a:miter lim="400000"/>
          </a:ln>
        </p:spPr>
        <p:txBody>
          <a:bodyPr lIns="45719" rIns="45719" anchor="ctr"/>
          <a:lstStyle/>
          <a:p>
            <a:pPr algn="ctr">
              <a:defRPr>
                <a:solidFill>
                  <a:srgbClr val="FFFFFF"/>
                </a:solidFill>
              </a:defRPr>
            </a:pPr>
          </a:p>
        </p:txBody>
      </p:sp>
      <p:pic>
        <p:nvPicPr>
          <p:cNvPr id="126" name="image1.png"/>
          <p:cNvPicPr>
            <a:picLocks noChangeAspect="1"/>
          </p:cNvPicPr>
          <p:nvPr/>
        </p:nvPicPr>
        <p:blipFill>
          <a:blip r:embed="rId2">
            <a:extLst/>
          </a:blip>
          <a:stretch>
            <a:fillRect/>
          </a:stretch>
        </p:blipFill>
        <p:spPr>
          <a:xfrm>
            <a:off x="7797800" y="6322059"/>
            <a:ext cx="1139046" cy="548641"/>
          </a:xfrm>
          <a:prstGeom prst="rect">
            <a:avLst/>
          </a:prstGeom>
          <a:ln w="12700">
            <a:miter lim="400000"/>
          </a:ln>
        </p:spPr>
      </p:pic>
      <p:sp>
        <p:nvSpPr>
          <p:cNvPr id="127" name="Shape 127"/>
          <p:cNvSpPr/>
          <p:nvPr>
            <p:ph type="title"/>
          </p:nvPr>
        </p:nvSpPr>
        <p:spPr>
          <a:xfrm>
            <a:off x="864495" y="201290"/>
            <a:ext cx="7822305" cy="1143001"/>
          </a:xfrm>
          <a:prstGeom prst="rect">
            <a:avLst/>
          </a:prstGeom>
        </p:spPr>
        <p:txBody>
          <a:bodyPr anchor="b"/>
          <a:lstStyle>
            <a:lvl1pPr>
              <a:lnSpc>
                <a:spcPct val="100000"/>
              </a:lnSpc>
              <a:defRPr b="0" cap="all" sz="2000">
                <a:solidFill>
                  <a:srgbClr val="000000"/>
                </a:solidFill>
              </a:defRPr>
            </a:lvl1pPr>
          </a:lstStyle>
          <a:p>
            <a:pPr/>
            <a:r>
              <a:t>Title Text</a:t>
            </a:r>
          </a:p>
        </p:txBody>
      </p:sp>
      <p:sp>
        <p:nvSpPr>
          <p:cNvPr id="128" name="Shape 12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 Id="rId19" Type="http://schemas.openxmlformats.org/officeDocument/2006/relationships/slideLayout" Target="../slideLayouts/slideLayout16.xml"/><Relationship Id="rId20" Type="http://schemas.openxmlformats.org/officeDocument/2006/relationships/slideLayout" Target="../slideLayouts/slideLayout17.xml"/><Relationship Id="rId21" Type="http://schemas.openxmlformats.org/officeDocument/2006/relationships/slideLayout" Target="../slideLayouts/slideLayout18.xml"/><Relationship Id="rId22" Type="http://schemas.openxmlformats.org/officeDocument/2006/relationships/slideLayout" Target="../slideLayouts/slideLayout19.xml"/><Relationship Id="rId23" Type="http://schemas.openxmlformats.org/officeDocument/2006/relationships/slideLayout" Target="../slideLayouts/slideLayout20.xml"/><Relationship Id="rId24" Type="http://schemas.openxmlformats.org/officeDocument/2006/relationships/slideLayout" Target="../slideLayouts/slideLayout21.xml"/><Relationship Id="rId25" Type="http://schemas.openxmlformats.org/officeDocument/2006/relationships/slideLayout" Target="../slideLayouts/slideLayout22.xml"/><Relationship Id="rId26" Type="http://schemas.openxmlformats.org/officeDocument/2006/relationships/slideLayout" Target="../slideLayouts/slideLayout23.xml"/><Relationship Id="rId27" Type="http://schemas.openxmlformats.org/officeDocument/2006/relationships/slideLayout" Target="../slideLayouts/slideLayout24.xml"/><Relationship Id="rId28" Type="http://schemas.openxmlformats.org/officeDocument/2006/relationships/slideLayout" Target="../slideLayouts/slideLayout25.xml"/><Relationship Id="rId2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nvSpPr>
        <p:spPr>
          <a:xfrm>
            <a:off x="0" y="6308111"/>
            <a:ext cx="9144000" cy="548641"/>
          </a:xfrm>
          <a:prstGeom prst="rect">
            <a:avLst/>
          </a:prstGeom>
          <a:solidFill>
            <a:srgbClr val="9B9B9C">
              <a:alpha val="25000"/>
            </a:srgbClr>
          </a:solidFill>
          <a:ln w="12700">
            <a:miter lim="400000"/>
          </a:ln>
        </p:spPr>
        <p:txBody>
          <a:bodyPr lIns="45719" rIns="45719" anchor="ctr"/>
          <a:lstStyle/>
          <a:p>
            <a:pPr algn="ctr">
              <a:defRPr>
                <a:solidFill>
                  <a:srgbClr val="FFFFFF"/>
                </a:solidFill>
              </a:defRPr>
            </a:pPr>
          </a:p>
        </p:txBody>
      </p:sp>
      <p:pic>
        <p:nvPicPr>
          <p:cNvPr id="3" name="image1.png"/>
          <p:cNvPicPr>
            <a:picLocks noChangeAspect="1"/>
          </p:cNvPicPr>
          <p:nvPr/>
        </p:nvPicPr>
        <p:blipFill>
          <a:blip r:embed="rId2">
            <a:extLst/>
          </a:blip>
          <a:stretch>
            <a:fillRect/>
          </a:stretch>
        </p:blipFill>
        <p:spPr>
          <a:xfrm>
            <a:off x="7797800" y="6322059"/>
            <a:ext cx="1139046" cy="548641"/>
          </a:xfrm>
          <a:prstGeom prst="rect">
            <a:avLst/>
          </a:prstGeom>
          <a:ln w="12700">
            <a:miter lim="400000"/>
          </a:ln>
        </p:spPr>
      </p:pic>
      <p:sp>
        <p:nvSpPr>
          <p:cNvPr id="4" name="Shape 4"/>
          <p:cNvSpPr/>
          <p:nvPr/>
        </p:nvSpPr>
        <p:spPr>
          <a:xfrm>
            <a:off x="0" y="6310636"/>
            <a:ext cx="9144000" cy="548641"/>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5" name="image8.png"/>
          <p:cNvPicPr>
            <a:picLocks noChangeAspect="1"/>
          </p:cNvPicPr>
          <p:nvPr/>
        </p:nvPicPr>
        <p:blipFill>
          <a:blip r:embed="rId3">
            <a:extLst/>
          </a:blip>
          <a:srcRect l="24962" t="0" r="0" b="89630"/>
          <a:stretch>
            <a:fillRect/>
          </a:stretch>
        </p:blipFill>
        <p:spPr>
          <a:xfrm>
            <a:off x="0" y="0"/>
            <a:ext cx="9144000" cy="711200"/>
          </a:xfrm>
          <a:prstGeom prst="rect">
            <a:avLst/>
          </a:prstGeom>
          <a:ln w="12700">
            <a:miter lim="400000"/>
          </a:ln>
        </p:spPr>
      </p:pic>
      <p:sp>
        <p:nvSpPr>
          <p:cNvPr id="6" name="Shape 6"/>
          <p:cNvSpPr/>
          <p:nvPr>
            <p:ph type="title"/>
          </p:nvPr>
        </p:nvSpPr>
        <p:spPr>
          <a:xfrm>
            <a:off x="954405" y="2141221"/>
            <a:ext cx="7822305" cy="248756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Title Text</a:t>
            </a:r>
          </a:p>
        </p:txBody>
      </p:sp>
      <p:sp>
        <p:nvSpPr>
          <p:cNvPr id="7" name="Shape 7"/>
          <p:cNvSpPr/>
          <p:nvPr>
            <p:ph type="sldNum" sz="quarter" idx="2"/>
          </p:nvPr>
        </p:nvSpPr>
        <p:spPr>
          <a:xfrm>
            <a:off x="102164" y="6489548"/>
            <a:ext cx="206307" cy="182556"/>
          </a:xfrm>
          <a:prstGeom prst="rect">
            <a:avLst/>
          </a:prstGeom>
          <a:ln w="12700">
            <a:miter lim="400000"/>
          </a:ln>
        </p:spPr>
        <p:txBody>
          <a:bodyPr wrap="none" lIns="54423" tIns="54423" rIns="54423" bIns="54423" anchor="ctr">
            <a:spAutoFit/>
          </a:bodyPr>
          <a:lstStyle>
            <a:lvl1pPr>
              <a:defRPr sz="600"/>
            </a:lvl1pPr>
          </a:lstStyle>
          <a:p>
            <a:pPr/>
            <a:fld id="{86CB4B4D-7CA3-9044-876B-883B54F8677D}" type="slidenum"/>
          </a:p>
        </p:txBody>
      </p:sp>
      <p:pic>
        <p:nvPicPr>
          <p:cNvPr id="8" name="image1.png"/>
          <p:cNvPicPr>
            <a:picLocks noChangeAspect="1"/>
          </p:cNvPicPr>
          <p:nvPr/>
        </p:nvPicPr>
        <p:blipFill>
          <a:blip r:embed="rId2">
            <a:extLst/>
          </a:blip>
          <a:stretch>
            <a:fillRect/>
          </a:stretch>
        </p:blipFill>
        <p:spPr>
          <a:xfrm>
            <a:off x="7797800" y="6324586"/>
            <a:ext cx="1139046" cy="548641"/>
          </a:xfrm>
          <a:prstGeom prst="rect">
            <a:avLst/>
          </a:prstGeom>
          <a:ln w="12700">
            <a:miter lim="400000"/>
          </a:ln>
        </p:spPr>
      </p:pic>
      <p:sp>
        <p:nvSpPr>
          <p:cNvPr id="9" name="Shape 9"/>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Lst>
  <p:transition xmlns:p14="http://schemas.microsoft.com/office/powerpoint/2010/main" spd="med" advClick="1"/>
  <p:txStyles>
    <p:titleStyle>
      <a:lvl1pPr marL="0" marR="0" indent="0" algn="l" defTabSz="408177" rtl="0" latinLnBrk="0">
        <a:lnSpc>
          <a:spcPct val="104999"/>
        </a:lnSpc>
        <a:spcBef>
          <a:spcPts val="0"/>
        </a:spcBef>
        <a:spcAft>
          <a:spcPts val="0"/>
        </a:spcAft>
        <a:buClrTx/>
        <a:buSzTx/>
        <a:buFontTx/>
        <a:buNone/>
        <a:tabLst/>
        <a:defRPr b="1" baseline="0" cap="none" i="0" spc="119" strike="noStrike" sz="3700" u="none">
          <a:ln>
            <a:noFill/>
          </a:ln>
          <a:solidFill>
            <a:srgbClr val="0195D3"/>
          </a:solidFill>
          <a:uFillTx/>
          <a:latin typeface="Arial"/>
          <a:ea typeface="Arial"/>
          <a:cs typeface="Arial"/>
          <a:sym typeface="Arial"/>
        </a:defRPr>
      </a:lvl1pPr>
      <a:lvl2pPr marL="0" marR="0" indent="0" algn="l" defTabSz="408177" rtl="0" latinLnBrk="0">
        <a:lnSpc>
          <a:spcPct val="104999"/>
        </a:lnSpc>
        <a:spcBef>
          <a:spcPts val="0"/>
        </a:spcBef>
        <a:spcAft>
          <a:spcPts val="0"/>
        </a:spcAft>
        <a:buClrTx/>
        <a:buSzTx/>
        <a:buFontTx/>
        <a:buNone/>
        <a:tabLst/>
        <a:defRPr b="1" baseline="0" cap="none" i="0" spc="119" strike="noStrike" sz="3700" u="none">
          <a:ln>
            <a:noFill/>
          </a:ln>
          <a:solidFill>
            <a:srgbClr val="0195D3"/>
          </a:solidFill>
          <a:uFillTx/>
          <a:latin typeface="Arial"/>
          <a:ea typeface="Arial"/>
          <a:cs typeface="Arial"/>
          <a:sym typeface="Arial"/>
        </a:defRPr>
      </a:lvl2pPr>
      <a:lvl3pPr marL="0" marR="0" indent="0" algn="l" defTabSz="408177" rtl="0" latinLnBrk="0">
        <a:lnSpc>
          <a:spcPct val="104999"/>
        </a:lnSpc>
        <a:spcBef>
          <a:spcPts val="0"/>
        </a:spcBef>
        <a:spcAft>
          <a:spcPts val="0"/>
        </a:spcAft>
        <a:buClrTx/>
        <a:buSzTx/>
        <a:buFontTx/>
        <a:buNone/>
        <a:tabLst/>
        <a:defRPr b="1" baseline="0" cap="none" i="0" spc="119" strike="noStrike" sz="3700" u="none">
          <a:ln>
            <a:noFill/>
          </a:ln>
          <a:solidFill>
            <a:srgbClr val="0195D3"/>
          </a:solidFill>
          <a:uFillTx/>
          <a:latin typeface="Arial"/>
          <a:ea typeface="Arial"/>
          <a:cs typeface="Arial"/>
          <a:sym typeface="Arial"/>
        </a:defRPr>
      </a:lvl3pPr>
      <a:lvl4pPr marL="0" marR="0" indent="0" algn="l" defTabSz="408177" rtl="0" latinLnBrk="0">
        <a:lnSpc>
          <a:spcPct val="104999"/>
        </a:lnSpc>
        <a:spcBef>
          <a:spcPts val="0"/>
        </a:spcBef>
        <a:spcAft>
          <a:spcPts val="0"/>
        </a:spcAft>
        <a:buClrTx/>
        <a:buSzTx/>
        <a:buFontTx/>
        <a:buNone/>
        <a:tabLst/>
        <a:defRPr b="1" baseline="0" cap="none" i="0" spc="119" strike="noStrike" sz="3700" u="none">
          <a:ln>
            <a:noFill/>
          </a:ln>
          <a:solidFill>
            <a:srgbClr val="0195D3"/>
          </a:solidFill>
          <a:uFillTx/>
          <a:latin typeface="Arial"/>
          <a:ea typeface="Arial"/>
          <a:cs typeface="Arial"/>
          <a:sym typeface="Arial"/>
        </a:defRPr>
      </a:lvl4pPr>
      <a:lvl5pPr marL="0" marR="0" indent="0" algn="l" defTabSz="408177" rtl="0" latinLnBrk="0">
        <a:lnSpc>
          <a:spcPct val="104999"/>
        </a:lnSpc>
        <a:spcBef>
          <a:spcPts val="0"/>
        </a:spcBef>
        <a:spcAft>
          <a:spcPts val="0"/>
        </a:spcAft>
        <a:buClrTx/>
        <a:buSzTx/>
        <a:buFontTx/>
        <a:buNone/>
        <a:tabLst/>
        <a:defRPr b="1" baseline="0" cap="none" i="0" spc="119" strike="noStrike" sz="3700" u="none">
          <a:ln>
            <a:noFill/>
          </a:ln>
          <a:solidFill>
            <a:srgbClr val="0195D3"/>
          </a:solidFill>
          <a:uFillTx/>
          <a:latin typeface="Arial"/>
          <a:ea typeface="Arial"/>
          <a:cs typeface="Arial"/>
          <a:sym typeface="Arial"/>
        </a:defRPr>
      </a:lvl5pPr>
      <a:lvl6pPr marL="0" marR="0" indent="0" algn="l" defTabSz="408177" rtl="0" latinLnBrk="0">
        <a:lnSpc>
          <a:spcPct val="104999"/>
        </a:lnSpc>
        <a:spcBef>
          <a:spcPts val="0"/>
        </a:spcBef>
        <a:spcAft>
          <a:spcPts val="0"/>
        </a:spcAft>
        <a:buClrTx/>
        <a:buSzTx/>
        <a:buFontTx/>
        <a:buNone/>
        <a:tabLst/>
        <a:defRPr b="1" baseline="0" cap="none" i="0" spc="119" strike="noStrike" sz="3700" u="none">
          <a:ln>
            <a:noFill/>
          </a:ln>
          <a:solidFill>
            <a:srgbClr val="0195D3"/>
          </a:solidFill>
          <a:uFillTx/>
          <a:latin typeface="Arial"/>
          <a:ea typeface="Arial"/>
          <a:cs typeface="Arial"/>
          <a:sym typeface="Arial"/>
        </a:defRPr>
      </a:lvl6pPr>
      <a:lvl7pPr marL="0" marR="0" indent="0" algn="l" defTabSz="408177" rtl="0" latinLnBrk="0">
        <a:lnSpc>
          <a:spcPct val="104999"/>
        </a:lnSpc>
        <a:spcBef>
          <a:spcPts val="0"/>
        </a:spcBef>
        <a:spcAft>
          <a:spcPts val="0"/>
        </a:spcAft>
        <a:buClrTx/>
        <a:buSzTx/>
        <a:buFontTx/>
        <a:buNone/>
        <a:tabLst/>
        <a:defRPr b="1" baseline="0" cap="none" i="0" spc="119" strike="noStrike" sz="3700" u="none">
          <a:ln>
            <a:noFill/>
          </a:ln>
          <a:solidFill>
            <a:srgbClr val="0195D3"/>
          </a:solidFill>
          <a:uFillTx/>
          <a:latin typeface="Arial"/>
          <a:ea typeface="Arial"/>
          <a:cs typeface="Arial"/>
          <a:sym typeface="Arial"/>
        </a:defRPr>
      </a:lvl7pPr>
      <a:lvl8pPr marL="0" marR="0" indent="0" algn="l" defTabSz="408177" rtl="0" latinLnBrk="0">
        <a:lnSpc>
          <a:spcPct val="104999"/>
        </a:lnSpc>
        <a:spcBef>
          <a:spcPts val="0"/>
        </a:spcBef>
        <a:spcAft>
          <a:spcPts val="0"/>
        </a:spcAft>
        <a:buClrTx/>
        <a:buSzTx/>
        <a:buFontTx/>
        <a:buNone/>
        <a:tabLst/>
        <a:defRPr b="1" baseline="0" cap="none" i="0" spc="119" strike="noStrike" sz="3700" u="none">
          <a:ln>
            <a:noFill/>
          </a:ln>
          <a:solidFill>
            <a:srgbClr val="0195D3"/>
          </a:solidFill>
          <a:uFillTx/>
          <a:latin typeface="Arial"/>
          <a:ea typeface="Arial"/>
          <a:cs typeface="Arial"/>
          <a:sym typeface="Arial"/>
        </a:defRPr>
      </a:lvl8pPr>
      <a:lvl9pPr marL="0" marR="0" indent="0" algn="l" defTabSz="408177" rtl="0" latinLnBrk="0">
        <a:lnSpc>
          <a:spcPct val="104999"/>
        </a:lnSpc>
        <a:spcBef>
          <a:spcPts val="0"/>
        </a:spcBef>
        <a:spcAft>
          <a:spcPts val="0"/>
        </a:spcAft>
        <a:buClrTx/>
        <a:buSzTx/>
        <a:buFontTx/>
        <a:buNone/>
        <a:tabLst/>
        <a:defRPr b="1" baseline="0" cap="none" i="0" spc="119" strike="noStrike" sz="3700" u="none">
          <a:ln>
            <a:noFill/>
          </a:ln>
          <a:solidFill>
            <a:srgbClr val="0195D3"/>
          </a:solidFill>
          <a:uFillTx/>
          <a:latin typeface="Arial"/>
          <a:ea typeface="Arial"/>
          <a:cs typeface="Arial"/>
          <a:sym typeface="Arial"/>
        </a:defRPr>
      </a:lvl9pPr>
    </p:titleStyle>
    <p:bodyStyle>
      <a:lvl1pPr marL="0" marR="0" indent="0" algn="l" defTabSz="408177" rtl="0" latinLnBrk="0">
        <a:lnSpc>
          <a:spcPct val="100000"/>
        </a:lnSpc>
        <a:spcBef>
          <a:spcPts val="200"/>
        </a:spcBef>
        <a:spcAft>
          <a:spcPts val="0"/>
        </a:spcAft>
        <a:buClrTx/>
        <a:buSzTx/>
        <a:buFontTx/>
        <a:buNone/>
        <a:tabLst/>
        <a:defRPr b="0" baseline="0" cap="none" i="0" spc="0" strike="noStrike" sz="1200" u="none">
          <a:ln>
            <a:noFill/>
          </a:ln>
          <a:solidFill>
            <a:srgbClr val="0195D3"/>
          </a:solidFill>
          <a:uFillTx/>
          <a:latin typeface="Arial"/>
          <a:ea typeface="Arial"/>
          <a:cs typeface="Arial"/>
          <a:sym typeface="Arial"/>
        </a:defRPr>
      </a:lvl1pPr>
      <a:lvl2pPr marL="0" marR="0" indent="0" algn="l" defTabSz="408177" rtl="0" latinLnBrk="0">
        <a:lnSpc>
          <a:spcPct val="100000"/>
        </a:lnSpc>
        <a:spcBef>
          <a:spcPts val="200"/>
        </a:spcBef>
        <a:spcAft>
          <a:spcPts val="0"/>
        </a:spcAft>
        <a:buClrTx/>
        <a:buSzTx/>
        <a:buFontTx/>
        <a:buNone/>
        <a:tabLst/>
        <a:defRPr b="0" baseline="0" cap="none" i="0" spc="0" strike="noStrike" sz="1200" u="none">
          <a:ln>
            <a:noFill/>
          </a:ln>
          <a:solidFill>
            <a:srgbClr val="0195D3"/>
          </a:solidFill>
          <a:uFillTx/>
          <a:latin typeface="Arial"/>
          <a:ea typeface="Arial"/>
          <a:cs typeface="Arial"/>
          <a:sym typeface="Arial"/>
        </a:defRPr>
      </a:lvl2pPr>
      <a:lvl3pPr marL="0" marR="0" indent="0" algn="l" defTabSz="408177" rtl="0" latinLnBrk="0">
        <a:lnSpc>
          <a:spcPct val="100000"/>
        </a:lnSpc>
        <a:spcBef>
          <a:spcPts val="200"/>
        </a:spcBef>
        <a:spcAft>
          <a:spcPts val="0"/>
        </a:spcAft>
        <a:buClrTx/>
        <a:buSzTx/>
        <a:buFontTx/>
        <a:buNone/>
        <a:tabLst/>
        <a:defRPr b="0" baseline="0" cap="none" i="0" spc="0" strike="noStrike" sz="1200" u="none">
          <a:ln>
            <a:noFill/>
          </a:ln>
          <a:solidFill>
            <a:srgbClr val="0195D3"/>
          </a:solidFill>
          <a:uFillTx/>
          <a:latin typeface="Arial"/>
          <a:ea typeface="Arial"/>
          <a:cs typeface="Arial"/>
          <a:sym typeface="Arial"/>
        </a:defRPr>
      </a:lvl3pPr>
      <a:lvl4pPr marL="0" marR="0" indent="0" algn="l" defTabSz="408177" rtl="0" latinLnBrk="0">
        <a:lnSpc>
          <a:spcPct val="100000"/>
        </a:lnSpc>
        <a:spcBef>
          <a:spcPts val="200"/>
        </a:spcBef>
        <a:spcAft>
          <a:spcPts val="0"/>
        </a:spcAft>
        <a:buClrTx/>
        <a:buSzTx/>
        <a:buFontTx/>
        <a:buNone/>
        <a:tabLst/>
        <a:defRPr b="0" baseline="0" cap="none" i="0" spc="0" strike="noStrike" sz="1200" u="none">
          <a:ln>
            <a:noFill/>
          </a:ln>
          <a:solidFill>
            <a:srgbClr val="0195D3"/>
          </a:solidFill>
          <a:uFillTx/>
          <a:latin typeface="Arial"/>
          <a:ea typeface="Arial"/>
          <a:cs typeface="Arial"/>
          <a:sym typeface="Arial"/>
        </a:defRPr>
      </a:lvl4pPr>
      <a:lvl5pPr marL="0" marR="0" indent="0" algn="l" defTabSz="408177" rtl="0" latinLnBrk="0">
        <a:lnSpc>
          <a:spcPct val="100000"/>
        </a:lnSpc>
        <a:spcBef>
          <a:spcPts val="200"/>
        </a:spcBef>
        <a:spcAft>
          <a:spcPts val="0"/>
        </a:spcAft>
        <a:buClrTx/>
        <a:buSzTx/>
        <a:buFontTx/>
        <a:buNone/>
        <a:tabLst/>
        <a:defRPr b="0" baseline="0" cap="none" i="0" spc="0" strike="noStrike" sz="1200" u="none">
          <a:ln>
            <a:noFill/>
          </a:ln>
          <a:solidFill>
            <a:srgbClr val="0195D3"/>
          </a:solidFill>
          <a:uFillTx/>
          <a:latin typeface="Arial"/>
          <a:ea typeface="Arial"/>
          <a:cs typeface="Arial"/>
          <a:sym typeface="Arial"/>
        </a:defRPr>
      </a:lvl5pPr>
      <a:lvl6pPr marL="2176947" marR="0" indent="-136059" algn="l" defTabSz="408177" rtl="0" latinLnBrk="0">
        <a:lnSpc>
          <a:spcPct val="100000"/>
        </a:lnSpc>
        <a:spcBef>
          <a:spcPts val="200"/>
        </a:spcBef>
        <a:spcAft>
          <a:spcPts val="0"/>
        </a:spcAft>
        <a:buClrTx/>
        <a:buSzPct val="100000"/>
        <a:buFontTx/>
        <a:buChar char="•"/>
        <a:tabLst/>
        <a:defRPr b="0" baseline="0" cap="none" i="0" spc="0" strike="noStrike" sz="1200" u="none">
          <a:ln>
            <a:noFill/>
          </a:ln>
          <a:solidFill>
            <a:srgbClr val="0195D3"/>
          </a:solidFill>
          <a:uFillTx/>
          <a:latin typeface="Arial"/>
          <a:ea typeface="Arial"/>
          <a:cs typeface="Arial"/>
          <a:sym typeface="Arial"/>
        </a:defRPr>
      </a:lvl6pPr>
      <a:lvl7pPr marL="2585124" marR="0" indent="-136059" algn="l" defTabSz="408177" rtl="0" latinLnBrk="0">
        <a:lnSpc>
          <a:spcPct val="100000"/>
        </a:lnSpc>
        <a:spcBef>
          <a:spcPts val="200"/>
        </a:spcBef>
        <a:spcAft>
          <a:spcPts val="0"/>
        </a:spcAft>
        <a:buClrTx/>
        <a:buSzPct val="100000"/>
        <a:buFontTx/>
        <a:buChar char="•"/>
        <a:tabLst/>
        <a:defRPr b="0" baseline="0" cap="none" i="0" spc="0" strike="noStrike" sz="1200" u="none">
          <a:ln>
            <a:noFill/>
          </a:ln>
          <a:solidFill>
            <a:srgbClr val="0195D3"/>
          </a:solidFill>
          <a:uFillTx/>
          <a:latin typeface="Arial"/>
          <a:ea typeface="Arial"/>
          <a:cs typeface="Arial"/>
          <a:sym typeface="Arial"/>
        </a:defRPr>
      </a:lvl7pPr>
      <a:lvl8pPr marL="2993302" marR="0" indent="-136059" algn="l" defTabSz="408177" rtl="0" latinLnBrk="0">
        <a:lnSpc>
          <a:spcPct val="100000"/>
        </a:lnSpc>
        <a:spcBef>
          <a:spcPts val="200"/>
        </a:spcBef>
        <a:spcAft>
          <a:spcPts val="0"/>
        </a:spcAft>
        <a:buClrTx/>
        <a:buSzPct val="100000"/>
        <a:buFontTx/>
        <a:buChar char="•"/>
        <a:tabLst/>
        <a:defRPr b="0" baseline="0" cap="none" i="0" spc="0" strike="noStrike" sz="1200" u="none">
          <a:ln>
            <a:noFill/>
          </a:ln>
          <a:solidFill>
            <a:srgbClr val="0195D3"/>
          </a:solidFill>
          <a:uFillTx/>
          <a:latin typeface="Arial"/>
          <a:ea typeface="Arial"/>
          <a:cs typeface="Arial"/>
          <a:sym typeface="Arial"/>
        </a:defRPr>
      </a:lvl8pPr>
      <a:lvl9pPr marL="3401480" marR="0" indent="-136059" algn="l" defTabSz="408177" rtl="0" latinLnBrk="0">
        <a:lnSpc>
          <a:spcPct val="100000"/>
        </a:lnSpc>
        <a:spcBef>
          <a:spcPts val="200"/>
        </a:spcBef>
        <a:spcAft>
          <a:spcPts val="0"/>
        </a:spcAft>
        <a:buClrTx/>
        <a:buSzPct val="100000"/>
        <a:buFontTx/>
        <a:buChar char="•"/>
        <a:tabLst/>
        <a:defRPr b="0" baseline="0" cap="none" i="0" spc="0" strike="noStrike" sz="1200" u="none">
          <a:ln>
            <a:noFill/>
          </a:ln>
          <a:solidFill>
            <a:srgbClr val="0195D3"/>
          </a:solidFill>
          <a:uFillTx/>
          <a:latin typeface="Arial"/>
          <a:ea typeface="Arial"/>
          <a:cs typeface="Arial"/>
          <a:sym typeface="Arial"/>
        </a:defRPr>
      </a:lvl9pPr>
    </p:bodyStyle>
    <p:otherStyle>
      <a:lvl1pPr marL="0" marR="0" indent="0" algn="l" defTabSz="544236" rtl="0" latinLnBrk="0">
        <a:lnSpc>
          <a:spcPct val="100000"/>
        </a:lnSpc>
        <a:spcBef>
          <a:spcPts val="0"/>
        </a:spcBef>
        <a:spcAft>
          <a:spcPts val="0"/>
        </a:spcAft>
        <a:buClrTx/>
        <a:buSzTx/>
        <a:buFontTx/>
        <a:buNone/>
        <a:tabLst/>
        <a:defRPr b="0" baseline="0" cap="none" i="0" spc="0" strike="noStrike" sz="600" u="none">
          <a:ln>
            <a:noFill/>
          </a:ln>
          <a:solidFill>
            <a:schemeClr val="tx1"/>
          </a:solidFill>
          <a:uFillTx/>
          <a:latin typeface="+mn-lt"/>
          <a:ea typeface="+mn-ea"/>
          <a:cs typeface="+mn-cs"/>
          <a:sym typeface="Arial"/>
        </a:defRPr>
      </a:lvl1pPr>
      <a:lvl2pPr marL="0" marR="0" indent="544236" algn="l" defTabSz="544236" rtl="0" latinLnBrk="0">
        <a:lnSpc>
          <a:spcPct val="100000"/>
        </a:lnSpc>
        <a:spcBef>
          <a:spcPts val="0"/>
        </a:spcBef>
        <a:spcAft>
          <a:spcPts val="0"/>
        </a:spcAft>
        <a:buClrTx/>
        <a:buSzTx/>
        <a:buFontTx/>
        <a:buNone/>
        <a:tabLst/>
        <a:defRPr b="0" baseline="0" cap="none" i="0" spc="0" strike="noStrike" sz="600" u="none">
          <a:ln>
            <a:noFill/>
          </a:ln>
          <a:solidFill>
            <a:schemeClr val="tx1"/>
          </a:solidFill>
          <a:uFillTx/>
          <a:latin typeface="+mn-lt"/>
          <a:ea typeface="+mn-ea"/>
          <a:cs typeface="+mn-cs"/>
          <a:sym typeface="Arial"/>
        </a:defRPr>
      </a:lvl2pPr>
      <a:lvl3pPr marL="0" marR="0" indent="1088472" algn="l" defTabSz="544236" rtl="0" latinLnBrk="0">
        <a:lnSpc>
          <a:spcPct val="100000"/>
        </a:lnSpc>
        <a:spcBef>
          <a:spcPts val="0"/>
        </a:spcBef>
        <a:spcAft>
          <a:spcPts val="0"/>
        </a:spcAft>
        <a:buClrTx/>
        <a:buSzTx/>
        <a:buFontTx/>
        <a:buNone/>
        <a:tabLst/>
        <a:defRPr b="0" baseline="0" cap="none" i="0" spc="0" strike="noStrike" sz="600" u="none">
          <a:ln>
            <a:noFill/>
          </a:ln>
          <a:solidFill>
            <a:schemeClr val="tx1"/>
          </a:solidFill>
          <a:uFillTx/>
          <a:latin typeface="+mn-lt"/>
          <a:ea typeface="+mn-ea"/>
          <a:cs typeface="+mn-cs"/>
          <a:sym typeface="Arial"/>
        </a:defRPr>
      </a:lvl3pPr>
      <a:lvl4pPr marL="0" marR="0" indent="1632711" algn="l" defTabSz="544236" rtl="0" latinLnBrk="0">
        <a:lnSpc>
          <a:spcPct val="100000"/>
        </a:lnSpc>
        <a:spcBef>
          <a:spcPts val="0"/>
        </a:spcBef>
        <a:spcAft>
          <a:spcPts val="0"/>
        </a:spcAft>
        <a:buClrTx/>
        <a:buSzTx/>
        <a:buFontTx/>
        <a:buNone/>
        <a:tabLst/>
        <a:defRPr b="0" baseline="0" cap="none" i="0" spc="0" strike="noStrike" sz="600" u="none">
          <a:ln>
            <a:noFill/>
          </a:ln>
          <a:solidFill>
            <a:schemeClr val="tx1"/>
          </a:solidFill>
          <a:uFillTx/>
          <a:latin typeface="+mn-lt"/>
          <a:ea typeface="+mn-ea"/>
          <a:cs typeface="+mn-cs"/>
          <a:sym typeface="Arial"/>
        </a:defRPr>
      </a:lvl4pPr>
      <a:lvl5pPr marL="0" marR="0" indent="2176946" algn="l" defTabSz="544236" rtl="0" latinLnBrk="0">
        <a:lnSpc>
          <a:spcPct val="100000"/>
        </a:lnSpc>
        <a:spcBef>
          <a:spcPts val="0"/>
        </a:spcBef>
        <a:spcAft>
          <a:spcPts val="0"/>
        </a:spcAft>
        <a:buClrTx/>
        <a:buSzTx/>
        <a:buFontTx/>
        <a:buNone/>
        <a:tabLst/>
        <a:defRPr b="0" baseline="0" cap="none" i="0" spc="0" strike="noStrike" sz="600" u="none">
          <a:ln>
            <a:noFill/>
          </a:ln>
          <a:solidFill>
            <a:schemeClr val="tx1"/>
          </a:solidFill>
          <a:uFillTx/>
          <a:latin typeface="+mn-lt"/>
          <a:ea typeface="+mn-ea"/>
          <a:cs typeface="+mn-cs"/>
          <a:sym typeface="Arial"/>
        </a:defRPr>
      </a:lvl5pPr>
      <a:lvl6pPr marL="0" marR="0" indent="2721184" algn="l" defTabSz="544236" rtl="0" latinLnBrk="0">
        <a:lnSpc>
          <a:spcPct val="100000"/>
        </a:lnSpc>
        <a:spcBef>
          <a:spcPts val="0"/>
        </a:spcBef>
        <a:spcAft>
          <a:spcPts val="0"/>
        </a:spcAft>
        <a:buClrTx/>
        <a:buSzTx/>
        <a:buFontTx/>
        <a:buNone/>
        <a:tabLst/>
        <a:defRPr b="0" baseline="0" cap="none" i="0" spc="0" strike="noStrike" sz="600" u="none">
          <a:ln>
            <a:noFill/>
          </a:ln>
          <a:solidFill>
            <a:schemeClr val="tx1"/>
          </a:solidFill>
          <a:uFillTx/>
          <a:latin typeface="+mn-lt"/>
          <a:ea typeface="+mn-ea"/>
          <a:cs typeface="+mn-cs"/>
          <a:sym typeface="Arial"/>
        </a:defRPr>
      </a:lvl6pPr>
      <a:lvl7pPr marL="0" marR="0" indent="3265420" algn="l" defTabSz="544236" rtl="0" latinLnBrk="0">
        <a:lnSpc>
          <a:spcPct val="100000"/>
        </a:lnSpc>
        <a:spcBef>
          <a:spcPts val="0"/>
        </a:spcBef>
        <a:spcAft>
          <a:spcPts val="0"/>
        </a:spcAft>
        <a:buClrTx/>
        <a:buSzTx/>
        <a:buFontTx/>
        <a:buNone/>
        <a:tabLst/>
        <a:defRPr b="0" baseline="0" cap="none" i="0" spc="0" strike="noStrike" sz="600" u="none">
          <a:ln>
            <a:noFill/>
          </a:ln>
          <a:solidFill>
            <a:schemeClr val="tx1"/>
          </a:solidFill>
          <a:uFillTx/>
          <a:latin typeface="+mn-lt"/>
          <a:ea typeface="+mn-ea"/>
          <a:cs typeface="+mn-cs"/>
          <a:sym typeface="Arial"/>
        </a:defRPr>
      </a:lvl7pPr>
      <a:lvl8pPr marL="0" marR="0" indent="3809656" algn="l" defTabSz="544236" rtl="0" latinLnBrk="0">
        <a:lnSpc>
          <a:spcPct val="100000"/>
        </a:lnSpc>
        <a:spcBef>
          <a:spcPts val="0"/>
        </a:spcBef>
        <a:spcAft>
          <a:spcPts val="0"/>
        </a:spcAft>
        <a:buClrTx/>
        <a:buSzTx/>
        <a:buFontTx/>
        <a:buNone/>
        <a:tabLst/>
        <a:defRPr b="0" baseline="0" cap="none" i="0" spc="0" strike="noStrike" sz="600" u="none">
          <a:ln>
            <a:noFill/>
          </a:ln>
          <a:solidFill>
            <a:schemeClr val="tx1"/>
          </a:solidFill>
          <a:uFillTx/>
          <a:latin typeface="+mn-lt"/>
          <a:ea typeface="+mn-ea"/>
          <a:cs typeface="+mn-cs"/>
          <a:sym typeface="Arial"/>
        </a:defRPr>
      </a:lvl8pPr>
      <a:lvl9pPr marL="0" marR="0" indent="4353893" algn="l" defTabSz="544236" rtl="0" latinLnBrk="0">
        <a:lnSpc>
          <a:spcPct val="100000"/>
        </a:lnSpc>
        <a:spcBef>
          <a:spcPts val="0"/>
        </a:spcBef>
        <a:spcAft>
          <a:spcPts val="0"/>
        </a:spcAft>
        <a:buClrTx/>
        <a:buSzTx/>
        <a:buFontTx/>
        <a:buNone/>
        <a:tabLst/>
        <a:defRPr b="0" baseline="0" cap="none" i="0" spc="0" strike="noStrike" sz="600" u="none">
          <a:ln>
            <a:noFill/>
          </a:ln>
          <a:solidFill>
            <a:schemeClr val="tx1"/>
          </a:solidFill>
          <a:uFillTx/>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6.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7.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8.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hyperlink" Target="https://dev.mysql.com/doc/refman/5.7/en/osx-installation-launchd.html" TargetMode="External"/><Relationship Id="rId3" Type="http://schemas.openxmlformats.org/officeDocument/2006/relationships/hyperlink" Target="https://dev.mysql.com/doc/refman/5.7/en/osx-installation-prefpane.html" TargetMode="Externa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dev.mysql.com/downloads/workbench/" TargetMode="Externa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9.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www.eclipse.org/downloads/" TargetMode="Externa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www.soapui.org/downloads/soapui.html" TargetMode="Externa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easi.com"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hyperlink" Target="http://dev.mysql.com/downloads/mysql/" TargetMode="External"/><Relationship Id="rId3" Type="http://schemas.openxmlformats.org/officeDocument/2006/relationships/image" Target="../media/image12.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4.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3" name="Shape 373"/>
          <p:cNvSpPr/>
          <p:nvPr>
            <p:ph type="title"/>
          </p:nvPr>
        </p:nvSpPr>
        <p:spPr>
          <a:xfrm>
            <a:off x="936263" y="4079376"/>
            <a:ext cx="5909767" cy="537144"/>
          </a:xfrm>
          <a:prstGeom prst="rect">
            <a:avLst/>
          </a:prstGeom>
        </p:spPr>
        <p:txBody>
          <a:bodyPr/>
          <a:lstStyle>
            <a:lvl1pPr defTabSz="306133">
              <a:defRPr spc="150" sz="2250"/>
            </a:lvl1pPr>
          </a:lstStyle>
          <a:p>
            <a:pPr/>
            <a:r>
              <a:t>Web Services tools installation</a:t>
            </a:r>
          </a:p>
        </p:txBody>
      </p:sp>
      <p:sp>
        <p:nvSpPr>
          <p:cNvPr id="374" name="Shape 374"/>
          <p:cNvSpPr/>
          <p:nvPr>
            <p:ph type="body" sz="quarter" idx="1"/>
          </p:nvPr>
        </p:nvSpPr>
        <p:spPr>
          <a:xfrm>
            <a:off x="936263" y="4755891"/>
            <a:ext cx="6572251" cy="420353"/>
          </a:xfrm>
          <a:prstGeom prst="rect">
            <a:avLst/>
          </a:prstGeom>
        </p:spPr>
        <p:txBody>
          <a:bodyPr/>
          <a:lstStyle>
            <a:lvl1pPr>
              <a:defRPr spc="200"/>
            </a:lvl1pPr>
          </a:lstStyle>
          <a:p>
            <a:pPr/>
            <a:r>
              <a:t>PRESENTED TO Mobile app team</a:t>
            </a:r>
          </a:p>
        </p:txBody>
      </p:sp>
      <p:sp>
        <p:nvSpPr>
          <p:cNvPr id="375" name="Shape 375"/>
          <p:cNvSpPr/>
          <p:nvPr>
            <p:ph type="body" idx="13"/>
          </p:nvPr>
        </p:nvSpPr>
        <p:spPr>
          <a:prstGeom prst="rect">
            <a:avLst/>
          </a:prstGeom>
          <a:extLst>
            <a:ext uri="{C572A759-6A51-4108-AA02-DFA0A04FC94B}">
              <ma14:wrappingTextBoxFlag xmlns:ma14="http://schemas.microsoft.com/office/mac/drawingml/2011/main" val="1"/>
            </a:ext>
          </a:extLst>
        </p:spPr>
        <p:txBody>
          <a:bodyPr/>
          <a:lstStyle/>
          <a:p>
            <a:pPr>
              <a:defRPr cap="all" spc="100" sz="900">
                <a:solidFill>
                  <a:srgbClr val="FFFFFF"/>
                </a:solidFill>
              </a:defRPr>
            </a:pPr>
            <a:r>
              <a:t>Date : 20</a:t>
            </a:r>
            <a:r>
              <a:rPr baseline="30000"/>
              <a:t>th</a:t>
            </a:r>
            <a:r>
              <a:t> July 2016</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5" name="Shape 425"/>
          <p:cNvSpPr/>
          <p:nvPr>
            <p:ph type="sldNum" sz="quarter" idx="2"/>
          </p:nvPr>
        </p:nvSpPr>
        <p:spPr>
          <a:xfrm>
            <a:off x="102164" y="6481952"/>
            <a:ext cx="201470" cy="197749"/>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Calibri"/>
              </a:defRPr>
            </a:lvl1pPr>
          </a:lstStyle>
          <a:p>
            <a:pPr/>
            <a:fld id="{86CB4B4D-7CA3-9044-876B-883B54F8677D}" type="slidenum"/>
          </a:p>
        </p:txBody>
      </p:sp>
      <p:sp>
        <p:nvSpPr>
          <p:cNvPr id="426" name="Shape 426"/>
          <p:cNvSpPr/>
          <p:nvPr>
            <p:ph type="title"/>
          </p:nvPr>
        </p:nvSpPr>
        <p:spPr>
          <a:xfrm>
            <a:off x="509648" y="83819"/>
            <a:ext cx="7822304" cy="458839"/>
          </a:xfrm>
          <a:prstGeom prst="rect">
            <a:avLst/>
          </a:prstGeom>
        </p:spPr>
        <p:txBody>
          <a:bodyPr/>
          <a:lstStyle>
            <a:lvl1pPr>
              <a:defRPr cap="none" spc="100" sz="2800">
                <a:latin typeface="+mj-lt"/>
                <a:ea typeface="+mj-ea"/>
                <a:cs typeface="+mj-cs"/>
                <a:sym typeface="Calibri"/>
              </a:defRPr>
            </a:lvl1pPr>
          </a:lstStyle>
          <a:p>
            <a:pPr/>
            <a:r>
              <a:t>Installing MySQL in Mac</a:t>
            </a:r>
          </a:p>
        </p:txBody>
      </p:sp>
      <p:sp>
        <p:nvSpPr>
          <p:cNvPr id="427" name="Shape 427"/>
          <p:cNvSpPr/>
          <p:nvPr/>
        </p:nvSpPr>
        <p:spPr>
          <a:xfrm>
            <a:off x="8862863" y="6469610"/>
            <a:ext cx="281137"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sz="1000">
                <a:solidFill>
                  <a:srgbClr val="FFFFFF"/>
                </a:solidFill>
                <a:latin typeface="+mj-lt"/>
                <a:ea typeface="+mj-ea"/>
                <a:cs typeface="+mj-cs"/>
                <a:sym typeface="Calibri"/>
              </a:defRPr>
            </a:lvl1pPr>
          </a:lstStyle>
          <a:p>
            <a:pPr/>
            <a:r>
              <a:t>2</a:t>
            </a:r>
          </a:p>
        </p:txBody>
      </p:sp>
      <p:sp>
        <p:nvSpPr>
          <p:cNvPr id="428" name="Shape 428"/>
          <p:cNvSpPr/>
          <p:nvPr/>
        </p:nvSpPr>
        <p:spPr>
          <a:xfrm>
            <a:off x="1963950" y="5453662"/>
            <a:ext cx="5216100" cy="2888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lvl1pPr>
          </a:lstStyle>
          <a:p>
            <a:pPr/>
            <a:r>
              <a:t>Fig 1.4 : MySql Package Installer : Mac Installer Installation Type</a:t>
            </a:r>
          </a:p>
        </p:txBody>
      </p:sp>
      <p:pic>
        <p:nvPicPr>
          <p:cNvPr id="429" name="mac-installer-installation-customize.png"/>
          <p:cNvPicPr>
            <a:picLocks noChangeAspect="1"/>
          </p:cNvPicPr>
          <p:nvPr/>
        </p:nvPicPr>
        <p:blipFill>
          <a:blip r:embed="rId2">
            <a:extLst/>
          </a:blip>
          <a:stretch>
            <a:fillRect/>
          </a:stretch>
        </p:blipFill>
        <p:spPr>
          <a:xfrm>
            <a:off x="1526674" y="902765"/>
            <a:ext cx="6090652" cy="4576310"/>
          </a:xfrm>
          <a:prstGeom prst="rect">
            <a:avLst/>
          </a:prstGeom>
          <a:ln w="12700">
            <a:miter lim="400000"/>
          </a:ln>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1" name="Shape 431"/>
          <p:cNvSpPr/>
          <p:nvPr>
            <p:ph type="sldNum" sz="quarter" idx="2"/>
          </p:nvPr>
        </p:nvSpPr>
        <p:spPr>
          <a:xfrm>
            <a:off x="102164" y="6481952"/>
            <a:ext cx="201470" cy="197749"/>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Calibri"/>
              </a:defRPr>
            </a:lvl1pPr>
          </a:lstStyle>
          <a:p>
            <a:pPr/>
            <a:fld id="{86CB4B4D-7CA3-9044-876B-883B54F8677D}" type="slidenum"/>
          </a:p>
        </p:txBody>
      </p:sp>
      <p:sp>
        <p:nvSpPr>
          <p:cNvPr id="432" name="Shape 432"/>
          <p:cNvSpPr/>
          <p:nvPr>
            <p:ph type="title"/>
          </p:nvPr>
        </p:nvSpPr>
        <p:spPr>
          <a:xfrm>
            <a:off x="509648" y="83819"/>
            <a:ext cx="7822304" cy="458839"/>
          </a:xfrm>
          <a:prstGeom prst="rect">
            <a:avLst/>
          </a:prstGeom>
        </p:spPr>
        <p:txBody>
          <a:bodyPr/>
          <a:lstStyle>
            <a:lvl1pPr>
              <a:defRPr cap="none" spc="100" sz="2800">
                <a:latin typeface="+mj-lt"/>
                <a:ea typeface="+mj-ea"/>
                <a:cs typeface="+mj-cs"/>
                <a:sym typeface="Calibri"/>
              </a:defRPr>
            </a:lvl1pPr>
          </a:lstStyle>
          <a:p>
            <a:pPr/>
            <a:r>
              <a:t>Installing MySQL in Mac</a:t>
            </a:r>
          </a:p>
        </p:txBody>
      </p:sp>
      <p:sp>
        <p:nvSpPr>
          <p:cNvPr id="433" name="Shape 433"/>
          <p:cNvSpPr/>
          <p:nvPr/>
        </p:nvSpPr>
        <p:spPr>
          <a:xfrm>
            <a:off x="8862863" y="6469610"/>
            <a:ext cx="281137"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sz="1000">
                <a:solidFill>
                  <a:srgbClr val="FFFFFF"/>
                </a:solidFill>
                <a:latin typeface="+mj-lt"/>
                <a:ea typeface="+mj-ea"/>
                <a:cs typeface="+mj-cs"/>
                <a:sym typeface="Calibri"/>
              </a:defRPr>
            </a:lvl1pPr>
          </a:lstStyle>
          <a:p>
            <a:pPr/>
            <a:r>
              <a:t>2</a:t>
            </a:r>
          </a:p>
        </p:txBody>
      </p:sp>
      <p:sp>
        <p:nvSpPr>
          <p:cNvPr id="434" name="Shape 434"/>
          <p:cNvSpPr/>
          <p:nvPr/>
        </p:nvSpPr>
        <p:spPr>
          <a:xfrm>
            <a:off x="441022" y="952969"/>
            <a:ext cx="8261956" cy="2215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20842" indent="-320842">
              <a:buSzPct val="100000"/>
              <a:buAutoNum type="arabicPeriod" startAt="6"/>
              <a:defRPr sz="2400"/>
            </a:pPr>
            <a:r>
              <a:t>Click Install to begin the installation process.</a:t>
            </a:r>
          </a:p>
          <a:p>
            <a:pPr>
              <a:defRPr sz="2400"/>
            </a:pPr>
          </a:p>
          <a:p>
            <a:pPr marL="320842" indent="-320842">
              <a:buSzPct val="100000"/>
              <a:buAutoNum type="arabicPeriod" startAt="7"/>
              <a:defRPr sz="2400"/>
            </a:pPr>
            <a:r>
              <a:t>Once the installation has been completed successfully, you will be provided with your temporary root password. This cannot be recovered, so you must save this password. For example:</a:t>
            </a:r>
          </a:p>
        </p:txBody>
      </p:sp>
      <p:sp>
        <p:nvSpPr>
          <p:cNvPr id="435" name="Shape 435"/>
          <p:cNvSpPr/>
          <p:nvPr/>
        </p:nvSpPr>
        <p:spPr>
          <a:xfrm>
            <a:off x="1873421" y="6215355"/>
            <a:ext cx="5094757" cy="2888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lvl1pPr>
          </a:lstStyle>
          <a:p>
            <a:pPr/>
            <a:r>
              <a:t>Fig 1.5 : MySQL Package Installer: Temporary Root Password</a:t>
            </a:r>
          </a:p>
        </p:txBody>
      </p:sp>
      <p:pic>
        <p:nvPicPr>
          <p:cNvPr id="436" name="mac-installer-root-password.png"/>
          <p:cNvPicPr>
            <a:picLocks noChangeAspect="1"/>
          </p:cNvPicPr>
          <p:nvPr/>
        </p:nvPicPr>
        <p:blipFill>
          <a:blip r:embed="rId2">
            <a:extLst/>
          </a:blip>
          <a:stretch>
            <a:fillRect/>
          </a:stretch>
        </p:blipFill>
        <p:spPr>
          <a:xfrm>
            <a:off x="1711019" y="3356364"/>
            <a:ext cx="5247000" cy="2763421"/>
          </a:xfrm>
          <a:prstGeom prst="rect">
            <a:avLst/>
          </a:prstGeom>
          <a:ln w="12700">
            <a:miter lim="400000"/>
          </a:ln>
        </p:spPr>
      </p:pic>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8" name="Shape 438"/>
          <p:cNvSpPr/>
          <p:nvPr>
            <p:ph type="sldNum" sz="quarter" idx="2"/>
          </p:nvPr>
        </p:nvSpPr>
        <p:spPr>
          <a:xfrm>
            <a:off x="102164" y="6481952"/>
            <a:ext cx="201470" cy="197749"/>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Calibri"/>
              </a:defRPr>
            </a:lvl1pPr>
          </a:lstStyle>
          <a:p>
            <a:pPr/>
            <a:fld id="{86CB4B4D-7CA3-9044-876B-883B54F8677D}" type="slidenum"/>
          </a:p>
        </p:txBody>
      </p:sp>
      <p:sp>
        <p:nvSpPr>
          <p:cNvPr id="439" name="Shape 439"/>
          <p:cNvSpPr/>
          <p:nvPr>
            <p:ph type="title"/>
          </p:nvPr>
        </p:nvSpPr>
        <p:spPr>
          <a:xfrm>
            <a:off x="509648" y="83819"/>
            <a:ext cx="7822304" cy="458839"/>
          </a:xfrm>
          <a:prstGeom prst="rect">
            <a:avLst/>
          </a:prstGeom>
        </p:spPr>
        <p:txBody>
          <a:bodyPr/>
          <a:lstStyle>
            <a:lvl1pPr>
              <a:defRPr cap="none" spc="100" sz="2800">
                <a:latin typeface="+mj-lt"/>
                <a:ea typeface="+mj-ea"/>
                <a:cs typeface="+mj-cs"/>
                <a:sym typeface="Calibri"/>
              </a:defRPr>
            </a:lvl1pPr>
          </a:lstStyle>
          <a:p>
            <a:pPr/>
            <a:r>
              <a:t>Installing MySQL in Mac</a:t>
            </a:r>
          </a:p>
        </p:txBody>
      </p:sp>
      <p:sp>
        <p:nvSpPr>
          <p:cNvPr id="440" name="Shape 440"/>
          <p:cNvSpPr/>
          <p:nvPr/>
        </p:nvSpPr>
        <p:spPr>
          <a:xfrm>
            <a:off x="8862863" y="6469610"/>
            <a:ext cx="281137"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sz="1000">
                <a:solidFill>
                  <a:srgbClr val="FFFFFF"/>
                </a:solidFill>
                <a:latin typeface="+mj-lt"/>
                <a:ea typeface="+mj-ea"/>
                <a:cs typeface="+mj-cs"/>
                <a:sym typeface="Calibri"/>
              </a:defRPr>
            </a:lvl1pPr>
          </a:lstStyle>
          <a:p>
            <a:pPr/>
            <a:r>
              <a:t>2</a:t>
            </a:r>
          </a:p>
        </p:txBody>
      </p:sp>
      <p:sp>
        <p:nvSpPr>
          <p:cNvPr id="441" name="Shape 441"/>
          <p:cNvSpPr/>
          <p:nvPr/>
        </p:nvSpPr>
        <p:spPr>
          <a:xfrm>
            <a:off x="441022" y="952969"/>
            <a:ext cx="8261956" cy="7926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320842" indent="-320842">
              <a:buSzPct val="100000"/>
              <a:buAutoNum type="arabicPeriod" startAt="8"/>
              <a:defRPr sz="2400"/>
            </a:lvl1pPr>
          </a:lstStyle>
          <a:p>
            <a:pPr/>
            <a:r>
              <a:t>Next is an Install Succeeded message with a short summary. Close the wizard.</a:t>
            </a:r>
          </a:p>
        </p:txBody>
      </p:sp>
      <p:sp>
        <p:nvSpPr>
          <p:cNvPr id="442" name="Shape 442"/>
          <p:cNvSpPr/>
          <p:nvPr/>
        </p:nvSpPr>
        <p:spPr>
          <a:xfrm>
            <a:off x="2477922" y="6184875"/>
            <a:ext cx="3723196" cy="2888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lvl1pPr>
          </a:lstStyle>
          <a:p>
            <a:pPr/>
            <a:r>
              <a:t>Fig 1.6 : MySQL Package Installer: Summary</a:t>
            </a:r>
          </a:p>
        </p:txBody>
      </p:sp>
      <p:pic>
        <p:nvPicPr>
          <p:cNvPr id="443" name="mac-installer-summary.png"/>
          <p:cNvPicPr>
            <a:picLocks noChangeAspect="1"/>
          </p:cNvPicPr>
          <p:nvPr/>
        </p:nvPicPr>
        <p:blipFill>
          <a:blip r:embed="rId2">
            <a:extLst/>
          </a:blip>
          <a:stretch>
            <a:fillRect/>
          </a:stretch>
        </p:blipFill>
        <p:spPr>
          <a:xfrm>
            <a:off x="1314521" y="1923346"/>
            <a:ext cx="5881422" cy="4419101"/>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5" name="Shape 445"/>
          <p:cNvSpPr/>
          <p:nvPr>
            <p:ph type="sldNum" sz="quarter" idx="2"/>
          </p:nvPr>
        </p:nvSpPr>
        <p:spPr>
          <a:xfrm>
            <a:off x="102164" y="6481952"/>
            <a:ext cx="201470" cy="197749"/>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Calibri"/>
              </a:defRPr>
            </a:lvl1pPr>
          </a:lstStyle>
          <a:p>
            <a:pPr/>
            <a:fld id="{86CB4B4D-7CA3-9044-876B-883B54F8677D}" type="slidenum"/>
          </a:p>
        </p:txBody>
      </p:sp>
      <p:sp>
        <p:nvSpPr>
          <p:cNvPr id="446" name="Shape 446"/>
          <p:cNvSpPr/>
          <p:nvPr>
            <p:ph type="title"/>
          </p:nvPr>
        </p:nvSpPr>
        <p:spPr>
          <a:xfrm>
            <a:off x="509648" y="83819"/>
            <a:ext cx="7822304" cy="458839"/>
          </a:xfrm>
          <a:prstGeom prst="rect">
            <a:avLst/>
          </a:prstGeom>
        </p:spPr>
        <p:txBody>
          <a:bodyPr/>
          <a:lstStyle>
            <a:lvl1pPr>
              <a:defRPr cap="none" spc="100" sz="2800">
                <a:latin typeface="+mj-lt"/>
                <a:ea typeface="+mj-ea"/>
                <a:cs typeface="+mj-cs"/>
                <a:sym typeface="Calibri"/>
              </a:defRPr>
            </a:lvl1pPr>
          </a:lstStyle>
          <a:p>
            <a:pPr/>
            <a:r>
              <a:t>Installing MySQL in Mac</a:t>
            </a:r>
          </a:p>
        </p:txBody>
      </p:sp>
      <p:sp>
        <p:nvSpPr>
          <p:cNvPr id="447" name="Shape 447"/>
          <p:cNvSpPr/>
          <p:nvPr/>
        </p:nvSpPr>
        <p:spPr>
          <a:xfrm>
            <a:off x="8862863" y="6469610"/>
            <a:ext cx="281137"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sz="1000">
                <a:solidFill>
                  <a:srgbClr val="FFFFFF"/>
                </a:solidFill>
                <a:latin typeface="+mj-lt"/>
                <a:ea typeface="+mj-ea"/>
                <a:cs typeface="+mj-cs"/>
                <a:sym typeface="Calibri"/>
              </a:defRPr>
            </a:lvl1pPr>
          </a:lstStyle>
          <a:p>
            <a:pPr/>
            <a:r>
              <a:t>2</a:t>
            </a:r>
          </a:p>
        </p:txBody>
      </p:sp>
      <p:sp>
        <p:nvSpPr>
          <p:cNvPr id="448" name="Shape 448"/>
          <p:cNvSpPr/>
          <p:nvPr/>
        </p:nvSpPr>
        <p:spPr>
          <a:xfrm>
            <a:off x="441022" y="952969"/>
            <a:ext cx="8261956" cy="36374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pPr>
            <a:r>
              <a:t>MySQL server is now installed, but it is not loaded (or started) by default. Use either launchctl from the command line, or start MySQL by clicking "Start" using the MySQL preference pane. For additional information, see </a:t>
            </a:r>
            <a:r>
              <a:rPr u="sng">
                <a:solidFill>
                  <a:srgbClr val="0000FF"/>
                </a:solidFill>
                <a:uFill>
                  <a:solidFill>
                    <a:srgbClr val="0000FF"/>
                  </a:solidFill>
                </a:uFill>
                <a:hlinkClick r:id="rId2" invalidUrl="" action="" tgtFrame="" tooltip="" history="1" highlightClick="0" endSnd="0"/>
              </a:rPr>
              <a:t>https://dev.mysql.com/doc/refman/5.7/en/osx-installation-launchd.html</a:t>
            </a:r>
            <a:r>
              <a:t>, and </a:t>
            </a:r>
            <a:r>
              <a:rPr u="sng">
                <a:solidFill>
                  <a:srgbClr val="0000FF"/>
                </a:solidFill>
                <a:uFill>
                  <a:solidFill>
                    <a:srgbClr val="0000FF"/>
                  </a:solidFill>
                </a:uFill>
                <a:hlinkClick r:id="rId3" invalidUrl="" action="" tgtFrame="" tooltip="" history="1" highlightClick="0" endSnd="0"/>
              </a:rPr>
              <a:t>https://dev.mysql.com/doc/refman/5.7/en/osx-installation-prefpane.html</a:t>
            </a:r>
            <a:r>
              <a:t>. </a:t>
            </a:r>
          </a:p>
          <a:p>
            <a:pPr>
              <a:defRPr sz="2400"/>
            </a:pPr>
          </a:p>
          <a:p>
            <a:pPr>
              <a:defRPr sz="2400"/>
            </a:pPr>
            <a:r>
              <a:t>Use the MySQL Preference Pane or launchd to configure MySQL to automatically start at bootup.</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0" name="Shape 450"/>
          <p:cNvSpPr/>
          <p:nvPr>
            <p:ph type="sldNum" sz="quarter" idx="2"/>
          </p:nvPr>
        </p:nvSpPr>
        <p:spPr>
          <a:xfrm>
            <a:off x="102164" y="6481952"/>
            <a:ext cx="201470" cy="197749"/>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Calibri"/>
              </a:defRPr>
            </a:lvl1pPr>
          </a:lstStyle>
          <a:p>
            <a:pPr/>
            <a:fld id="{86CB4B4D-7CA3-9044-876B-883B54F8677D}" type="slidenum"/>
          </a:p>
        </p:txBody>
      </p:sp>
      <p:sp>
        <p:nvSpPr>
          <p:cNvPr id="451" name="Shape 451"/>
          <p:cNvSpPr/>
          <p:nvPr>
            <p:ph type="title"/>
          </p:nvPr>
        </p:nvSpPr>
        <p:spPr>
          <a:xfrm>
            <a:off x="509648" y="83819"/>
            <a:ext cx="7822304" cy="458839"/>
          </a:xfrm>
          <a:prstGeom prst="rect">
            <a:avLst/>
          </a:prstGeom>
        </p:spPr>
        <p:txBody>
          <a:bodyPr/>
          <a:lstStyle>
            <a:lvl1pPr>
              <a:defRPr cap="none" spc="100" sz="2800">
                <a:latin typeface="+mj-lt"/>
                <a:ea typeface="+mj-ea"/>
                <a:cs typeface="+mj-cs"/>
                <a:sym typeface="Calibri"/>
              </a:defRPr>
            </a:lvl1pPr>
          </a:lstStyle>
          <a:p>
            <a:pPr/>
            <a:r>
              <a:t>Installing MySQL in Mac</a:t>
            </a:r>
          </a:p>
        </p:txBody>
      </p:sp>
      <p:sp>
        <p:nvSpPr>
          <p:cNvPr id="452" name="Shape 452"/>
          <p:cNvSpPr/>
          <p:nvPr/>
        </p:nvSpPr>
        <p:spPr>
          <a:xfrm>
            <a:off x="8862863" y="6469610"/>
            <a:ext cx="281137"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sz="1000">
                <a:solidFill>
                  <a:srgbClr val="FFFFFF"/>
                </a:solidFill>
                <a:latin typeface="+mj-lt"/>
                <a:ea typeface="+mj-ea"/>
                <a:cs typeface="+mj-cs"/>
                <a:sym typeface="Calibri"/>
              </a:defRPr>
            </a:lvl1pPr>
          </a:lstStyle>
          <a:p>
            <a:pPr/>
            <a:r>
              <a:t>2</a:t>
            </a:r>
          </a:p>
        </p:txBody>
      </p:sp>
      <p:graphicFrame>
        <p:nvGraphicFramePr>
          <p:cNvPr id="453" name="Table 453"/>
          <p:cNvGraphicFramePr/>
          <p:nvPr/>
        </p:nvGraphicFramePr>
        <p:xfrm>
          <a:off x="474186" y="1143278"/>
          <a:ext cx="7378701" cy="1236762"/>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797804"/>
                <a:gridCol w="6397823"/>
              </a:tblGrid>
              <a:tr h="247352">
                <a:tc>
                  <a:txBody>
                    <a:bodyPr/>
                    <a:lstStyle/>
                    <a:p>
                      <a:pPr defTabSz="408177">
                        <a:defRPr b="0" sz="1800">
                          <a:solidFill>
                            <a:srgbClr val="000000"/>
                          </a:solidFill>
                        </a:defRPr>
                      </a:pPr>
                      <a:r>
                        <a:rPr b="1" sz="1600">
                          <a:solidFill>
                            <a:srgbClr val="FFFFFF"/>
                          </a:solidFill>
                        </a:rPr>
                        <a:t>Directory</a:t>
                      </a:r>
                    </a:p>
                  </a:txBody>
                  <a:tcPr marL="0" marR="0" marT="0" marB="0" anchor="t" anchorCtr="0" horzOverflow="overflow"/>
                </a:tc>
                <a:tc>
                  <a:txBody>
                    <a:bodyPr/>
                    <a:lstStyle/>
                    <a:p>
                      <a:pPr defTabSz="408177">
                        <a:defRPr b="0" sz="1800">
                          <a:solidFill>
                            <a:srgbClr val="000000"/>
                          </a:solidFill>
                        </a:defRPr>
                      </a:pPr>
                      <a:r>
                        <a:rPr b="1" sz="1600">
                          <a:solidFill>
                            <a:srgbClr val="FFFFFF"/>
                          </a:solidFill>
                        </a:rPr>
                        <a:t>Contents of Directory</a:t>
                      </a:r>
                    </a:p>
                  </a:txBody>
                  <a:tcPr marL="0" marR="0" marT="0" marB="0" anchor="t" anchorCtr="0" horzOverflow="overflow"/>
                </a:tc>
              </a:tr>
              <a:tr h="247352">
                <a:tc>
                  <a:txBody>
                    <a:bodyPr/>
                    <a:lstStyle/>
                    <a:p>
                      <a:pPr defTabSz="408177">
                        <a:defRPr sz="1800"/>
                      </a:pPr>
                      <a:r>
                        <a:rPr sz="1600"/>
                        <a:t>bin, scripts</a:t>
                      </a:r>
                    </a:p>
                  </a:txBody>
                  <a:tcPr marL="0" marR="0" marT="0" marB="0" anchor="t" anchorCtr="0" horzOverflow="overflow"/>
                </a:tc>
                <a:tc>
                  <a:txBody>
                    <a:bodyPr/>
                    <a:lstStyle/>
                    <a:p>
                      <a:pPr defTabSz="408177">
                        <a:defRPr sz="1800"/>
                      </a:pPr>
                      <a:r>
                        <a:rPr sz="1600"/>
                        <a:t>mysqld server, client and utility programs</a:t>
                      </a:r>
                    </a:p>
                  </a:txBody>
                  <a:tcPr marL="0" marR="0" marT="0" marB="0" anchor="t" anchorCtr="0" horzOverflow="overflow"/>
                </a:tc>
              </a:tr>
              <a:tr h="243119">
                <a:tc>
                  <a:txBody>
                    <a:bodyPr/>
                    <a:lstStyle/>
                    <a:p>
                      <a:pPr defTabSz="408177">
                        <a:defRPr sz="1800"/>
                      </a:pPr>
                      <a:r>
                        <a:rPr sz="1600"/>
                        <a:t>data</a:t>
                      </a:r>
                    </a:p>
                  </a:txBody>
                  <a:tcPr marL="0" marR="0" marT="0" marB="0" anchor="t" anchorCtr="0" horzOverflow="overflow"/>
                </a:tc>
                <a:tc>
                  <a:txBody>
                    <a:bodyPr/>
                    <a:lstStyle/>
                    <a:p>
                      <a:pPr defTabSz="408177">
                        <a:defRPr sz="1800"/>
                      </a:pPr>
                      <a:r>
                        <a:rPr sz="1600"/>
                        <a:t>Log files, databases</a:t>
                      </a:r>
                    </a:p>
                  </a:txBody>
                  <a:tcPr marL="0" marR="0" marT="0" marB="0" anchor="t" anchorCtr="0" horzOverflow="overflow"/>
                </a:tc>
              </a:tr>
              <a:tr h="243119">
                <a:tc>
                  <a:txBody>
                    <a:bodyPr/>
                    <a:lstStyle/>
                    <a:p>
                      <a:pPr defTabSz="408177">
                        <a:defRPr sz="1800"/>
                      </a:pPr>
                      <a:r>
                        <a:rPr sz="1600"/>
                        <a:t>docs</a:t>
                      </a:r>
                    </a:p>
                  </a:txBody>
                  <a:tcPr marL="0" marR="0" marT="0" marB="0" anchor="t" anchorCtr="0" horzOverflow="overflow"/>
                </a:tc>
                <a:tc>
                  <a:txBody>
                    <a:bodyPr/>
                    <a:lstStyle/>
                    <a:p>
                      <a:pPr defTabSz="408177">
                        <a:defRPr sz="1800"/>
                      </a:pPr>
                      <a:r>
                        <a:rPr sz="1600"/>
                        <a:t>Helper documents, like the Release Notes and build information
</a:t>
                      </a:r>
                    </a:p>
                  </a:txBody>
                  <a:tcPr marL="0" marR="0" marT="0" marB="0" anchor="t" anchorCtr="0" horzOverflow="overflow"/>
                </a:tc>
              </a:tr>
              <a:tr h="243119">
                <a:tc>
                  <a:txBody>
                    <a:bodyPr/>
                    <a:lstStyle/>
                    <a:p>
                      <a:pPr defTabSz="408177">
                        <a:defRPr sz="1800"/>
                      </a:pPr>
                      <a:r>
                        <a:rPr sz="1600"/>
                        <a:t>include</a:t>
                      </a:r>
                    </a:p>
                  </a:txBody>
                  <a:tcPr marL="0" marR="0" marT="0" marB="0" anchor="t" anchorCtr="0" horzOverflow="overflow"/>
                </a:tc>
                <a:tc>
                  <a:txBody>
                    <a:bodyPr/>
                    <a:lstStyle/>
                    <a:p>
                      <a:pPr defTabSz="408177">
                        <a:defRPr sz="1800"/>
                      </a:pPr>
                      <a:r>
                        <a:rPr sz="1600"/>
                        <a:t>Include (header) files
</a:t>
                      </a:r>
                    </a:p>
                  </a:txBody>
                  <a:tcPr marL="0" marR="0" marT="0" marB="0" anchor="t" anchorCtr="0" horzOverflow="overflow"/>
                </a:tc>
              </a:tr>
              <a:tr h="243119">
                <a:tc>
                  <a:txBody>
                    <a:bodyPr/>
                    <a:lstStyle/>
                    <a:p>
                      <a:pPr defTabSz="408177">
                        <a:defRPr sz="1800"/>
                      </a:pPr>
                      <a:r>
                        <a:rPr sz="1600"/>
                        <a:t>lib</a:t>
                      </a:r>
                    </a:p>
                  </a:txBody>
                  <a:tcPr marL="0" marR="0" marT="0" marB="0" anchor="t" anchorCtr="0" horzOverflow="overflow"/>
                </a:tc>
                <a:tc>
                  <a:txBody>
                    <a:bodyPr/>
                    <a:lstStyle/>
                    <a:p>
                      <a:pPr defTabSz="408177">
                        <a:defRPr sz="1800"/>
                      </a:pPr>
                      <a:r>
                        <a:rPr sz="1600"/>
                        <a:t>Libraries</a:t>
                      </a:r>
                    </a:p>
                  </a:txBody>
                  <a:tcPr marL="0" marR="0" marT="0" marB="0" anchor="t" anchorCtr="0" horzOverflow="overflow"/>
                </a:tc>
              </a:tr>
              <a:tr h="243119">
                <a:tc>
                  <a:txBody>
                    <a:bodyPr/>
                    <a:lstStyle/>
                    <a:p>
                      <a:pPr defTabSz="408177">
                        <a:defRPr sz="1800"/>
                      </a:pPr>
                      <a:r>
                        <a:rPr sz="1600"/>
                        <a:t>man</a:t>
                      </a:r>
                    </a:p>
                  </a:txBody>
                  <a:tcPr marL="0" marR="0" marT="0" marB="0" anchor="t" anchorCtr="0" horzOverflow="overflow"/>
                </a:tc>
                <a:tc>
                  <a:txBody>
                    <a:bodyPr/>
                    <a:lstStyle/>
                    <a:p>
                      <a:pPr defTabSz="408177">
                        <a:defRPr sz="1800"/>
                      </a:pPr>
                      <a:r>
                        <a:rPr sz="1600"/>
                        <a:t>Unix manual pages</a:t>
                      </a:r>
                    </a:p>
                  </a:txBody>
                  <a:tcPr marL="0" marR="0" marT="0" marB="0" anchor="t" anchorCtr="0" horzOverflow="overflow"/>
                </a:tc>
              </a:tr>
              <a:tr h="243119">
                <a:tc>
                  <a:txBody>
                    <a:bodyPr/>
                    <a:lstStyle/>
                    <a:p>
                      <a:pPr defTabSz="408177">
                        <a:defRPr sz="1800"/>
                      </a:pPr>
                      <a:r>
                        <a:rPr sz="1600"/>
                        <a:t>mysql-test	</a:t>
                      </a:r>
                    </a:p>
                  </a:txBody>
                  <a:tcPr marL="0" marR="0" marT="0" marB="0" anchor="t" anchorCtr="0" horzOverflow="overflow"/>
                </a:tc>
                <a:tc>
                  <a:txBody>
                    <a:bodyPr/>
                    <a:lstStyle/>
                    <a:p>
                      <a:pPr defTabSz="408177">
                        <a:defRPr sz="1800"/>
                      </a:pPr>
                      <a:r>
                        <a:rPr sz="1600"/>
                        <a:t>MySQL test suite</a:t>
                      </a:r>
                    </a:p>
                  </a:txBody>
                  <a:tcPr marL="0" marR="0" marT="0" marB="0" anchor="t" anchorCtr="0" horzOverflow="overflow"/>
                </a:tc>
              </a:tr>
              <a:tr h="243119">
                <a:tc>
                  <a:txBody>
                    <a:bodyPr/>
                    <a:lstStyle/>
                    <a:p>
                      <a:pPr defTabSz="408177">
                        <a:defRPr sz="1800"/>
                      </a:pPr>
                      <a:r>
                        <a:rPr sz="1600"/>
                        <a:t>share</a:t>
                      </a:r>
                    </a:p>
                  </a:txBody>
                  <a:tcPr marL="0" marR="0" marT="0" marB="0" anchor="t" anchorCtr="0" horzOverflow="overflow"/>
                </a:tc>
                <a:tc>
                  <a:txBody>
                    <a:bodyPr/>
                    <a:lstStyle/>
                    <a:p>
                      <a:pPr defTabSz="408177">
                        <a:defRPr sz="1800"/>
                      </a:pPr>
                      <a:r>
                        <a:rPr sz="1600"/>
                        <a:t>Miscellaneous support files, including error messages, sample configuration files, SQL for database installation</a:t>
                      </a:r>
                    </a:p>
                  </a:txBody>
                  <a:tcPr marL="0" marR="0" marT="0" marB="0" anchor="t" anchorCtr="0" horzOverflow="overflow"/>
                </a:tc>
              </a:tr>
              <a:tr h="243119">
                <a:tc>
                  <a:txBody>
                    <a:bodyPr/>
                    <a:lstStyle/>
                    <a:p>
                      <a:pPr defTabSz="408177">
                        <a:defRPr sz="1800"/>
                      </a:pPr>
                      <a:r>
                        <a:rPr sz="1600"/>
                        <a:t>support-files	</a:t>
                      </a:r>
                    </a:p>
                  </a:txBody>
                  <a:tcPr marL="0" marR="0" marT="0" marB="0" anchor="t" anchorCtr="0" horzOverflow="overflow"/>
                </a:tc>
                <a:tc>
                  <a:txBody>
                    <a:bodyPr/>
                    <a:lstStyle/>
                    <a:p>
                      <a:pPr defTabSz="408177">
                        <a:defRPr sz="1800"/>
                      </a:pPr>
                      <a:r>
                        <a:rPr sz="1600"/>
                        <a:t>Scripts and sample configuration files</a:t>
                      </a:r>
                    </a:p>
                  </a:txBody>
                  <a:tcPr marL="0" marR="0" marT="0" marB="0" anchor="t" anchorCtr="0" horzOverflow="overflow"/>
                </a:tc>
              </a:tr>
              <a:tr h="243119">
                <a:tc>
                  <a:txBody>
                    <a:bodyPr/>
                    <a:lstStyle/>
                    <a:p>
                      <a:pPr defTabSz="408177">
                        <a:defRPr sz="1800"/>
                      </a:pPr>
                      <a:r>
                        <a:rPr sz="1600"/>
                        <a:t>/tmp/mysql.sock	</a:t>
                      </a:r>
                    </a:p>
                  </a:txBody>
                  <a:tcPr marL="0" marR="0" marT="0" marB="0" anchor="t" anchorCtr="0" horzOverflow="overflow"/>
                </a:tc>
                <a:tc>
                  <a:txBody>
                    <a:bodyPr/>
                    <a:lstStyle/>
                    <a:p>
                      <a:pPr defTabSz="408177">
                        <a:defRPr sz="1800"/>
                      </a:pPr>
                      <a:r>
                        <a:rPr sz="1600"/>
                        <a:t>Location of the MySQL Unix socket</a:t>
                      </a:r>
                    </a:p>
                  </a:txBody>
                  <a:tcPr marL="0" marR="0" marT="0" marB="0" anchor="t" anchorCtr="0" horzOverflow="overflow"/>
                </a:tc>
              </a:tr>
            </a:tbl>
          </a:graphicData>
        </a:graphic>
      </p:graphicFrame>
      <p:sp>
        <p:nvSpPr>
          <p:cNvPr id="454" name="Shape 454"/>
          <p:cNvSpPr/>
          <p:nvPr/>
        </p:nvSpPr>
        <p:spPr>
          <a:xfrm>
            <a:off x="2538683" y="4635773"/>
            <a:ext cx="3764234" cy="2888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Table 1.0 : MySQL Installation Layout on OS X</a:t>
            </a:r>
          </a:p>
        </p:txBody>
      </p:sp>
      <p:sp>
        <p:nvSpPr>
          <p:cNvPr id="455" name="Shape 455"/>
          <p:cNvSpPr/>
          <p:nvPr/>
        </p:nvSpPr>
        <p:spPr>
          <a:xfrm>
            <a:off x="467836" y="5206944"/>
            <a:ext cx="8208328" cy="107290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During the package installer process, a symbolic link from /usr/local/mysql to the version/platform specific directory created during installation will be created automatically.</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7" name="Shape 457"/>
          <p:cNvSpPr/>
          <p:nvPr>
            <p:ph type="sldNum" sz="quarter" idx="2"/>
          </p:nvPr>
        </p:nvSpPr>
        <p:spPr>
          <a:xfrm>
            <a:off x="102164" y="6481952"/>
            <a:ext cx="201470" cy="197749"/>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Calibri"/>
              </a:defRPr>
            </a:lvl1pPr>
          </a:lstStyle>
          <a:p>
            <a:pPr/>
            <a:fld id="{86CB4B4D-7CA3-9044-876B-883B54F8677D}" type="slidenum"/>
          </a:p>
        </p:txBody>
      </p:sp>
      <p:sp>
        <p:nvSpPr>
          <p:cNvPr id="458" name="Shape 458"/>
          <p:cNvSpPr/>
          <p:nvPr>
            <p:ph type="title"/>
          </p:nvPr>
        </p:nvSpPr>
        <p:spPr>
          <a:xfrm>
            <a:off x="509648" y="83819"/>
            <a:ext cx="7822304" cy="458839"/>
          </a:xfrm>
          <a:prstGeom prst="rect">
            <a:avLst/>
          </a:prstGeom>
        </p:spPr>
        <p:txBody>
          <a:bodyPr/>
          <a:lstStyle>
            <a:lvl1pPr>
              <a:defRPr cap="none" spc="100" sz="2800">
                <a:latin typeface="+mj-lt"/>
                <a:ea typeface="+mj-ea"/>
                <a:cs typeface="+mj-cs"/>
                <a:sym typeface="Calibri"/>
              </a:defRPr>
            </a:lvl1pPr>
          </a:lstStyle>
          <a:p>
            <a:pPr/>
            <a:r>
              <a:t>Installing MySql Workbench in Mac</a:t>
            </a:r>
          </a:p>
        </p:txBody>
      </p:sp>
      <p:sp>
        <p:nvSpPr>
          <p:cNvPr id="459" name="Shape 459"/>
          <p:cNvSpPr/>
          <p:nvPr/>
        </p:nvSpPr>
        <p:spPr>
          <a:xfrm>
            <a:off x="8862863" y="6469610"/>
            <a:ext cx="281137"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sz="1000">
                <a:solidFill>
                  <a:srgbClr val="FFFFFF"/>
                </a:solidFill>
                <a:latin typeface="+mj-lt"/>
                <a:ea typeface="+mj-ea"/>
                <a:cs typeface="+mj-cs"/>
                <a:sym typeface="Calibri"/>
              </a:defRPr>
            </a:lvl1pPr>
          </a:lstStyle>
          <a:p>
            <a:pPr/>
            <a:r>
              <a:t>2</a:t>
            </a:r>
          </a:p>
        </p:txBody>
      </p:sp>
      <p:sp>
        <p:nvSpPr>
          <p:cNvPr id="460" name="Shape 460"/>
          <p:cNvSpPr/>
          <p:nvPr/>
        </p:nvSpPr>
        <p:spPr>
          <a:xfrm>
            <a:off x="441022" y="1206969"/>
            <a:ext cx="8261956" cy="36374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pPr>
            <a:r>
              <a:t>MySQL Workbench for OS X is distributed as a DMG file. The file is named mysql-workbench-community-version-osx.dmg, where version is the MySQL Workbench version.</a:t>
            </a:r>
          </a:p>
          <a:p>
            <a:pPr>
              <a:defRPr sz="2400"/>
            </a:pPr>
          </a:p>
          <a:p>
            <a:pPr>
              <a:defRPr sz="2400"/>
            </a:pPr>
            <a:r>
              <a:t>Downloads are available at </a:t>
            </a:r>
            <a:r>
              <a:rPr u="sng">
                <a:solidFill>
                  <a:srgbClr val="0000FF"/>
                </a:solidFill>
                <a:uFill>
                  <a:solidFill>
                    <a:srgbClr val="0000FF"/>
                  </a:solidFill>
                </a:uFill>
                <a:hlinkClick r:id="rId2" invalidUrl="" action="" tgtFrame="" tooltip="" history="1" highlightClick="0" endSnd="0"/>
              </a:rPr>
              <a:t>http://dev.mysql.com/downloads/workbench/</a:t>
            </a:r>
            <a:r>
              <a:t>.</a:t>
            </a:r>
          </a:p>
          <a:p>
            <a:pPr>
              <a:defRPr sz="2400"/>
            </a:pPr>
          </a:p>
          <a:p>
            <a:pPr>
              <a:defRPr sz="2400"/>
            </a:pPr>
            <a:r>
              <a:t>To install MySQL Workbench on OS X, download the file. Double-click the downloaded file. You will be presented with the installation window.</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2" name="Shape 462"/>
          <p:cNvSpPr/>
          <p:nvPr>
            <p:ph type="sldNum" sz="quarter" idx="2"/>
          </p:nvPr>
        </p:nvSpPr>
        <p:spPr>
          <a:xfrm>
            <a:off x="102164" y="6481952"/>
            <a:ext cx="201470" cy="197749"/>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Calibri"/>
              </a:defRPr>
            </a:lvl1pPr>
          </a:lstStyle>
          <a:p>
            <a:pPr/>
            <a:fld id="{86CB4B4D-7CA3-9044-876B-883B54F8677D}" type="slidenum"/>
          </a:p>
        </p:txBody>
      </p:sp>
      <p:sp>
        <p:nvSpPr>
          <p:cNvPr id="463" name="Shape 463"/>
          <p:cNvSpPr/>
          <p:nvPr>
            <p:ph type="title"/>
          </p:nvPr>
        </p:nvSpPr>
        <p:spPr>
          <a:xfrm>
            <a:off x="509648" y="83819"/>
            <a:ext cx="7822304" cy="458839"/>
          </a:xfrm>
          <a:prstGeom prst="rect">
            <a:avLst/>
          </a:prstGeom>
        </p:spPr>
        <p:txBody>
          <a:bodyPr/>
          <a:lstStyle>
            <a:lvl1pPr>
              <a:defRPr cap="none" spc="100" sz="2800">
                <a:latin typeface="+mj-lt"/>
                <a:ea typeface="+mj-ea"/>
                <a:cs typeface="+mj-cs"/>
                <a:sym typeface="Calibri"/>
              </a:defRPr>
            </a:lvl1pPr>
          </a:lstStyle>
          <a:p>
            <a:pPr/>
            <a:r>
              <a:t>Installing MySql Workbench in Mac</a:t>
            </a:r>
          </a:p>
        </p:txBody>
      </p:sp>
      <p:sp>
        <p:nvSpPr>
          <p:cNvPr id="464" name="Shape 464"/>
          <p:cNvSpPr/>
          <p:nvPr/>
        </p:nvSpPr>
        <p:spPr>
          <a:xfrm>
            <a:off x="8862863" y="6469610"/>
            <a:ext cx="281137"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sz="1000">
                <a:solidFill>
                  <a:srgbClr val="FFFFFF"/>
                </a:solidFill>
                <a:latin typeface="+mj-lt"/>
                <a:ea typeface="+mj-ea"/>
                <a:cs typeface="+mj-cs"/>
                <a:sym typeface="Calibri"/>
              </a:defRPr>
            </a:lvl1pPr>
          </a:lstStyle>
          <a:p>
            <a:pPr/>
            <a:r>
              <a:t>2</a:t>
            </a:r>
          </a:p>
        </p:txBody>
      </p:sp>
      <p:sp>
        <p:nvSpPr>
          <p:cNvPr id="465" name="Shape 465"/>
          <p:cNvSpPr/>
          <p:nvPr/>
        </p:nvSpPr>
        <p:spPr>
          <a:xfrm>
            <a:off x="4061991" y="4898014"/>
            <a:ext cx="4623456" cy="2888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lvl1pPr>
          </a:lstStyle>
          <a:p>
            <a:pPr/>
            <a:r>
              <a:t>Fig 1.7 : MySQL Workbench OS X Installation Window</a:t>
            </a:r>
          </a:p>
        </p:txBody>
      </p:sp>
      <p:pic>
        <p:nvPicPr>
          <p:cNvPr id="466" name="wb-installing-mac-install-screen.png"/>
          <p:cNvPicPr>
            <a:picLocks noChangeAspect="1"/>
          </p:cNvPicPr>
          <p:nvPr/>
        </p:nvPicPr>
        <p:blipFill>
          <a:blip r:embed="rId2">
            <a:extLst/>
          </a:blip>
          <a:stretch>
            <a:fillRect/>
          </a:stretch>
        </p:blipFill>
        <p:spPr>
          <a:xfrm>
            <a:off x="3771900" y="864480"/>
            <a:ext cx="5203640" cy="3858213"/>
          </a:xfrm>
          <a:prstGeom prst="rect">
            <a:avLst/>
          </a:prstGeom>
          <a:ln w="12700">
            <a:miter lim="400000"/>
          </a:ln>
        </p:spPr>
      </p:pic>
      <p:sp>
        <p:nvSpPr>
          <p:cNvPr id="467" name="Shape 467"/>
          <p:cNvSpPr/>
          <p:nvPr/>
        </p:nvSpPr>
        <p:spPr>
          <a:xfrm>
            <a:off x="301322" y="936750"/>
            <a:ext cx="3140817" cy="40447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Drag the MySQL Workbench icon onto the Applications icon as instructed. MySQL Workbench is now installed.</a:t>
            </a:r>
          </a:p>
          <a:p>
            <a:pPr/>
          </a:p>
          <a:p>
            <a:pPr/>
            <a:r>
              <a:t>You can now launch MySQL Workbench from the Applications folder, or from the command line:</a:t>
            </a:r>
          </a:p>
        </p:txBody>
      </p:sp>
      <p:sp>
        <p:nvSpPr>
          <p:cNvPr id="468" name="Shape 468"/>
          <p:cNvSpPr/>
          <p:nvPr/>
        </p:nvSpPr>
        <p:spPr>
          <a:xfrm>
            <a:off x="320322" y="5432240"/>
            <a:ext cx="8503356" cy="74270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shell&gt; </a:t>
            </a:r>
            <a:r>
              <a:rPr b="1"/>
              <a:t>/Applications/MySQLWorkbench.app/Contents/MacOS/MySQLWorkbench --help</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0" name="Shape 470"/>
          <p:cNvSpPr/>
          <p:nvPr>
            <p:ph type="sldNum" sz="quarter" idx="2"/>
          </p:nvPr>
        </p:nvSpPr>
        <p:spPr>
          <a:xfrm>
            <a:off x="102164" y="6481952"/>
            <a:ext cx="201470" cy="197749"/>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Calibri"/>
              </a:defRPr>
            </a:lvl1pPr>
          </a:lstStyle>
          <a:p>
            <a:pPr/>
            <a:fld id="{86CB4B4D-7CA3-9044-876B-883B54F8677D}" type="slidenum"/>
          </a:p>
        </p:txBody>
      </p:sp>
      <p:sp>
        <p:nvSpPr>
          <p:cNvPr id="471" name="Shape 471"/>
          <p:cNvSpPr/>
          <p:nvPr>
            <p:ph type="title"/>
          </p:nvPr>
        </p:nvSpPr>
        <p:spPr>
          <a:xfrm>
            <a:off x="509648" y="83819"/>
            <a:ext cx="7822304" cy="458839"/>
          </a:xfrm>
          <a:prstGeom prst="rect">
            <a:avLst/>
          </a:prstGeom>
        </p:spPr>
        <p:txBody>
          <a:bodyPr/>
          <a:lstStyle>
            <a:lvl1pPr>
              <a:defRPr cap="none" spc="100" sz="2800">
                <a:latin typeface="+mj-lt"/>
                <a:ea typeface="+mj-ea"/>
                <a:cs typeface="+mj-cs"/>
                <a:sym typeface="Calibri"/>
              </a:defRPr>
            </a:lvl1pPr>
          </a:lstStyle>
          <a:p>
            <a:pPr/>
            <a:r>
              <a:t>Installing Eclipse in Mac</a:t>
            </a:r>
          </a:p>
        </p:txBody>
      </p:sp>
      <p:sp>
        <p:nvSpPr>
          <p:cNvPr id="472" name="Shape 472"/>
          <p:cNvSpPr/>
          <p:nvPr/>
        </p:nvSpPr>
        <p:spPr>
          <a:xfrm>
            <a:off x="8862863" y="6469610"/>
            <a:ext cx="281137"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sz="1000">
                <a:solidFill>
                  <a:srgbClr val="FFFFFF"/>
                </a:solidFill>
                <a:latin typeface="+mj-lt"/>
                <a:ea typeface="+mj-ea"/>
                <a:cs typeface="+mj-cs"/>
                <a:sym typeface="Calibri"/>
              </a:defRPr>
            </a:lvl1pPr>
          </a:lstStyle>
          <a:p>
            <a:pPr/>
            <a:r>
              <a:t>2</a:t>
            </a:r>
          </a:p>
        </p:txBody>
      </p:sp>
      <p:sp>
        <p:nvSpPr>
          <p:cNvPr id="473" name="Shape 473"/>
          <p:cNvSpPr/>
          <p:nvPr/>
        </p:nvSpPr>
        <p:spPr>
          <a:xfrm>
            <a:off x="267786" y="827021"/>
            <a:ext cx="8608428" cy="5771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20842" indent="-320842">
              <a:buSzPct val="100000"/>
              <a:buAutoNum type="arabicPeriod" startAt="1"/>
              <a:defRPr sz="2400"/>
            </a:pPr>
            <a:r>
              <a:t>Go to </a:t>
            </a:r>
            <a:r>
              <a:rPr u="sng">
                <a:solidFill>
                  <a:srgbClr val="0000FF"/>
                </a:solidFill>
                <a:uFill>
                  <a:solidFill>
                    <a:srgbClr val="0000FF"/>
                  </a:solidFill>
                </a:uFill>
                <a:hlinkClick r:id="rId2" invalidUrl="" action="" tgtFrame="" tooltip="" history="1" highlightClick="0" endSnd="0"/>
              </a:rPr>
              <a:t>http://www.eclipse.org/downloads/</a:t>
            </a:r>
            <a:r>
              <a:t> to download a copy of eclipse</a:t>
            </a:r>
          </a:p>
          <a:p>
            <a:pPr marL="320842" indent="-320842">
              <a:buSzPct val="100000"/>
              <a:buAutoNum type="arabicPeriod" startAt="1"/>
              <a:defRPr sz="2400"/>
            </a:pPr>
            <a:r>
              <a:t>After downloading, the download will go to your Downloads folder. You will normally have an icon for the Downloads folder on the right-hand side of the dock. Find eclipse-java-helios-SR2-macosx-cocoa.tar.gz in your Downloads folder, and drag it to the Desktop. Then double-click it. You will see a folder named "eclipse."</a:t>
            </a:r>
          </a:p>
          <a:p>
            <a:pPr marL="320842" indent="-320842">
              <a:buSzPct val="100000"/>
              <a:buAutoNum type="arabicPeriod" startAt="1"/>
              <a:defRPr sz="2400"/>
            </a:pPr>
            <a:r>
              <a:t>Drag the "eclipse" folder into your Applications folder. The easiest way to do so is to open a new window in the Finder and click on Applications in the list you get on the left-hand side. Then drag the "eclipse" folder in with the other applications. Make sure that you do not drag it into a folder that's already within Applications. In other words, when you're done, the Applications folder should have directly within it a folder named "eclipse."</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5" name="Shape 475"/>
          <p:cNvSpPr/>
          <p:nvPr>
            <p:ph type="sldNum" sz="quarter" idx="2"/>
          </p:nvPr>
        </p:nvSpPr>
        <p:spPr>
          <a:xfrm>
            <a:off x="102164" y="6481952"/>
            <a:ext cx="201470" cy="197749"/>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Calibri"/>
              </a:defRPr>
            </a:lvl1pPr>
          </a:lstStyle>
          <a:p>
            <a:pPr/>
            <a:fld id="{86CB4B4D-7CA3-9044-876B-883B54F8677D}" type="slidenum"/>
          </a:p>
        </p:txBody>
      </p:sp>
      <p:sp>
        <p:nvSpPr>
          <p:cNvPr id="476" name="Shape 476"/>
          <p:cNvSpPr/>
          <p:nvPr>
            <p:ph type="title"/>
          </p:nvPr>
        </p:nvSpPr>
        <p:spPr>
          <a:xfrm>
            <a:off x="509648" y="83819"/>
            <a:ext cx="7822304" cy="458839"/>
          </a:xfrm>
          <a:prstGeom prst="rect">
            <a:avLst/>
          </a:prstGeom>
        </p:spPr>
        <p:txBody>
          <a:bodyPr/>
          <a:lstStyle>
            <a:lvl1pPr>
              <a:defRPr cap="none" spc="100" sz="2800">
                <a:latin typeface="+mj-lt"/>
                <a:ea typeface="+mj-ea"/>
                <a:cs typeface="+mj-cs"/>
                <a:sym typeface="Calibri"/>
              </a:defRPr>
            </a:lvl1pPr>
          </a:lstStyle>
          <a:p>
            <a:pPr/>
            <a:r>
              <a:t>Installing Eclipse in Mac</a:t>
            </a:r>
          </a:p>
        </p:txBody>
      </p:sp>
      <p:sp>
        <p:nvSpPr>
          <p:cNvPr id="477" name="Shape 477"/>
          <p:cNvSpPr/>
          <p:nvPr/>
        </p:nvSpPr>
        <p:spPr>
          <a:xfrm>
            <a:off x="8862863" y="6469610"/>
            <a:ext cx="281137"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sz="1000">
                <a:solidFill>
                  <a:srgbClr val="FFFFFF"/>
                </a:solidFill>
                <a:latin typeface="+mj-lt"/>
                <a:ea typeface="+mj-ea"/>
                <a:cs typeface="+mj-cs"/>
                <a:sym typeface="Calibri"/>
              </a:defRPr>
            </a:lvl1pPr>
          </a:lstStyle>
          <a:p>
            <a:pPr/>
            <a:r>
              <a:t>2</a:t>
            </a:r>
          </a:p>
        </p:txBody>
      </p:sp>
      <p:sp>
        <p:nvSpPr>
          <p:cNvPr id="478" name="Shape 478"/>
          <p:cNvSpPr/>
          <p:nvPr/>
        </p:nvSpPr>
        <p:spPr>
          <a:xfrm>
            <a:off x="441022" y="1206969"/>
            <a:ext cx="8261956" cy="3993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20842" indent="-320842">
              <a:buSzPct val="100000"/>
              <a:buAutoNum type="arabicPeriod" startAt="4"/>
              <a:defRPr sz="2400"/>
            </a:pPr>
            <a:r>
              <a:t>(This step is not required, but it's strongly recommended.) Double click the "eclipse" folder. You'll see an application named "Eclipse"; it has a purple icon with white horizontal stripes. Drag it into your dock. Now you will be able to launch Eclipse by clicking on the icon in the dock.</a:t>
            </a:r>
          </a:p>
          <a:p>
            <a:pPr marL="320842" indent="-320842">
              <a:buSzPct val="100000"/>
              <a:buAutoNum type="arabicPeriod" startAt="4"/>
              <a:defRPr sz="2400"/>
            </a:pPr>
            <a:r>
              <a:t>You may now drag eclipse-java-helios-SR2-macosx-cocoa.tar.gz to the Trash. Empty the Trash whenever you wish.</a:t>
            </a:r>
          </a:p>
          <a:p>
            <a:pPr marL="320842" indent="-320842">
              <a:buSzPct val="100000"/>
              <a:buAutoNum type="arabicPeriod" startAt="4"/>
              <a:defRPr sz="2400"/>
            </a:pPr>
            <a:r>
              <a:t>When you launch Eclipse for the first time, you'll be asked "'Eclipse' is an application downloaded from the Internet. Are you sure you want to open it?" Click "Open."</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0" name="Shape 480"/>
          <p:cNvSpPr/>
          <p:nvPr>
            <p:ph type="sldNum" sz="quarter" idx="2"/>
          </p:nvPr>
        </p:nvSpPr>
        <p:spPr>
          <a:xfrm>
            <a:off x="102164" y="6481952"/>
            <a:ext cx="201470" cy="197749"/>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Calibri"/>
              </a:defRPr>
            </a:lvl1pPr>
          </a:lstStyle>
          <a:p>
            <a:pPr/>
            <a:fld id="{86CB4B4D-7CA3-9044-876B-883B54F8677D}" type="slidenum"/>
          </a:p>
        </p:txBody>
      </p:sp>
      <p:sp>
        <p:nvSpPr>
          <p:cNvPr id="481" name="Shape 481"/>
          <p:cNvSpPr/>
          <p:nvPr>
            <p:ph type="title"/>
          </p:nvPr>
        </p:nvSpPr>
        <p:spPr>
          <a:xfrm>
            <a:off x="509648" y="83819"/>
            <a:ext cx="7822304" cy="458839"/>
          </a:xfrm>
          <a:prstGeom prst="rect">
            <a:avLst/>
          </a:prstGeom>
        </p:spPr>
        <p:txBody>
          <a:bodyPr/>
          <a:lstStyle>
            <a:lvl1pPr>
              <a:defRPr cap="none" spc="100" sz="2800">
                <a:latin typeface="+mj-lt"/>
                <a:ea typeface="+mj-ea"/>
                <a:cs typeface="+mj-cs"/>
                <a:sym typeface="Calibri"/>
              </a:defRPr>
            </a:lvl1pPr>
          </a:lstStyle>
          <a:p>
            <a:pPr/>
            <a:r>
              <a:t>Installing SoapUI for testing Web Services</a:t>
            </a:r>
          </a:p>
        </p:txBody>
      </p:sp>
      <p:sp>
        <p:nvSpPr>
          <p:cNvPr id="482" name="Shape 482"/>
          <p:cNvSpPr/>
          <p:nvPr/>
        </p:nvSpPr>
        <p:spPr>
          <a:xfrm>
            <a:off x="8862863" y="6469610"/>
            <a:ext cx="281137"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sz="1000">
                <a:solidFill>
                  <a:srgbClr val="FFFFFF"/>
                </a:solidFill>
                <a:latin typeface="+mj-lt"/>
                <a:ea typeface="+mj-ea"/>
                <a:cs typeface="+mj-cs"/>
                <a:sym typeface="Calibri"/>
              </a:defRPr>
            </a:lvl1pPr>
          </a:lstStyle>
          <a:p>
            <a:pPr/>
            <a:r>
              <a:t>2</a:t>
            </a:r>
          </a:p>
        </p:txBody>
      </p:sp>
      <p:sp>
        <p:nvSpPr>
          <p:cNvPr id="483" name="Shape 483"/>
          <p:cNvSpPr/>
          <p:nvPr/>
        </p:nvSpPr>
        <p:spPr>
          <a:xfrm>
            <a:off x="441022" y="1206969"/>
            <a:ext cx="8261956" cy="47042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20842" indent="-320842">
              <a:buSzPct val="100000"/>
              <a:buAutoNum type="arabicPeriod" startAt="1"/>
              <a:defRPr sz="2400"/>
            </a:pPr>
            <a:r>
              <a:t>Once you've downloaded the installer from the following link : </a:t>
            </a:r>
            <a:r>
              <a:rPr u="sng">
                <a:solidFill>
                  <a:srgbClr val="0000FF"/>
                </a:solidFill>
                <a:uFill>
                  <a:solidFill>
                    <a:srgbClr val="0000FF"/>
                  </a:solidFill>
                </a:uFill>
                <a:hlinkClick r:id="rId2" invalidUrl="" action="" tgtFrame="" tooltip="" history="1" highlightClick="0" endSnd="0"/>
              </a:rPr>
              <a:t>https://www.soapui.org/downloads/soapui.html</a:t>
            </a:r>
            <a:r>
              <a:t>, the installation is pretty strait forward. Start it by just double-clicking on it. After preparing the installation which takes only a few seconds you'll see the starting screen</a:t>
            </a:r>
          </a:p>
          <a:p>
            <a:pPr marL="320842" indent="-320842">
              <a:buSzPct val="100000"/>
              <a:buAutoNum type="arabicPeriod" startAt="1"/>
              <a:defRPr sz="2400"/>
            </a:pPr>
            <a:r>
              <a:t>Just click Next to continue. You'll be asked to accept our license agreement</a:t>
            </a:r>
          </a:p>
          <a:p>
            <a:pPr marL="320842" indent="-320842">
              <a:buSzPct val="100000"/>
              <a:buAutoNum type="arabicPeriod" startAt="1"/>
              <a:defRPr sz="2400"/>
            </a:pPr>
            <a:r>
              <a:t>After accepting and clicking Next you'll be able to select the destination folder which by default is set to /Applications but can be changed</a:t>
            </a:r>
          </a:p>
          <a:p>
            <a:pPr marL="320842" indent="-320842">
              <a:buSzPct val="100000"/>
              <a:buAutoNum type="arabicPeriod" startAt="1"/>
              <a:defRPr sz="2400"/>
            </a:pPr>
            <a:r>
              <a:t>Next step gives you opportunity to optionally include, as additional components, SoapUI source files and Hermes installation.</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7" name="Shape 377"/>
          <p:cNvSpPr/>
          <p:nvPr>
            <p:ph type="sldNum" sz="quarter" idx="2"/>
          </p:nvPr>
        </p:nvSpPr>
        <p:spPr>
          <a:xfrm>
            <a:off x="102164" y="6481952"/>
            <a:ext cx="161510" cy="197749"/>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Calibri"/>
              </a:defRPr>
            </a:lvl1pPr>
          </a:lstStyle>
          <a:p>
            <a:pPr/>
            <a:fld id="{86CB4B4D-7CA3-9044-876B-883B54F8677D}" type="slidenum"/>
          </a:p>
        </p:txBody>
      </p:sp>
      <p:sp>
        <p:nvSpPr>
          <p:cNvPr id="378" name="Shape 378"/>
          <p:cNvSpPr/>
          <p:nvPr>
            <p:ph type="title"/>
          </p:nvPr>
        </p:nvSpPr>
        <p:spPr>
          <a:xfrm>
            <a:off x="509648" y="83819"/>
            <a:ext cx="7822304" cy="458839"/>
          </a:xfrm>
          <a:prstGeom prst="rect">
            <a:avLst/>
          </a:prstGeom>
        </p:spPr>
        <p:txBody>
          <a:bodyPr/>
          <a:lstStyle>
            <a:lvl1pPr>
              <a:defRPr cap="none" spc="100" sz="2800">
                <a:latin typeface="+mj-lt"/>
                <a:ea typeface="+mj-ea"/>
                <a:cs typeface="+mj-cs"/>
                <a:sym typeface="Calibri"/>
              </a:defRPr>
            </a:lvl1pPr>
          </a:lstStyle>
          <a:p>
            <a:pPr/>
            <a:r>
              <a:t>Web Services Tools Installation</a:t>
            </a:r>
          </a:p>
        </p:txBody>
      </p:sp>
      <p:sp>
        <p:nvSpPr>
          <p:cNvPr id="379" name="Shape 379"/>
          <p:cNvSpPr/>
          <p:nvPr/>
        </p:nvSpPr>
        <p:spPr>
          <a:xfrm>
            <a:off x="8862863" y="6469610"/>
            <a:ext cx="281137"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sz="1000">
                <a:solidFill>
                  <a:srgbClr val="FFFFFF"/>
                </a:solidFill>
                <a:latin typeface="+mj-lt"/>
                <a:ea typeface="+mj-ea"/>
                <a:cs typeface="+mj-cs"/>
                <a:sym typeface="Calibri"/>
              </a:defRPr>
            </a:lvl1pPr>
          </a:lstStyle>
          <a:p>
            <a:pPr/>
            <a:r>
              <a:t>2</a:t>
            </a:r>
          </a:p>
        </p:txBody>
      </p:sp>
      <p:sp>
        <p:nvSpPr>
          <p:cNvPr id="380" name="Shape 380"/>
          <p:cNvSpPr/>
          <p:nvPr/>
        </p:nvSpPr>
        <p:spPr>
          <a:xfrm>
            <a:off x="481819" y="1570610"/>
            <a:ext cx="8180362" cy="20635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94105" indent="-294105">
              <a:buSzPct val="100000"/>
              <a:buAutoNum type="arabicPeriod" startAt="1"/>
            </a:pPr>
            <a:r>
              <a:t>Installing Apache Tomcat in Mac</a:t>
            </a:r>
          </a:p>
          <a:p>
            <a:pPr marL="294105" indent="-294105">
              <a:buSzPct val="100000"/>
              <a:buAutoNum type="arabicPeriod" startAt="1"/>
            </a:pPr>
            <a:r>
              <a:t>Installing MySql in Mac</a:t>
            </a:r>
          </a:p>
          <a:p>
            <a:pPr marL="294105" indent="-294105">
              <a:buSzPct val="100000"/>
              <a:buAutoNum type="arabicPeriod" startAt="1"/>
            </a:pPr>
            <a:r>
              <a:t>Installing MySql Workbench in Mac</a:t>
            </a:r>
          </a:p>
          <a:p>
            <a:pPr marL="294105" indent="-294105">
              <a:buSzPct val="100000"/>
              <a:buAutoNum type="arabicPeriod" startAt="1"/>
            </a:pPr>
            <a:r>
              <a:t>Installing Eclipse in Mac</a:t>
            </a:r>
          </a:p>
          <a:p>
            <a:pPr marL="294105" indent="-294105">
              <a:buSzPct val="100000"/>
              <a:buAutoNum type="arabicPeriod" startAt="1"/>
            </a:pPr>
            <a:r>
              <a:t>Installing SoapUI for testing Web Services</a:t>
            </a:r>
          </a:p>
          <a:p>
            <a:pPr marL="294105" indent="-294105">
              <a:buSzPct val="100000"/>
              <a:buAutoNum type="arabicPeriod" startAt="1"/>
            </a:pPr>
            <a:r>
              <a:t>Soap UI installation problems</a:t>
            </a:r>
          </a:p>
        </p:txBody>
      </p:sp>
      <p:sp>
        <p:nvSpPr>
          <p:cNvPr id="381" name="Shape 381"/>
          <p:cNvSpPr/>
          <p:nvPr/>
        </p:nvSpPr>
        <p:spPr>
          <a:xfrm>
            <a:off x="441022" y="911350"/>
            <a:ext cx="1424842"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vl1pPr>
          </a:lstStyle>
          <a:p>
            <a:pPr/>
            <a:r>
              <a:t>Contents</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5" name="Shape 485"/>
          <p:cNvSpPr/>
          <p:nvPr>
            <p:ph type="sldNum" sz="quarter" idx="2"/>
          </p:nvPr>
        </p:nvSpPr>
        <p:spPr>
          <a:xfrm>
            <a:off x="102164" y="6481952"/>
            <a:ext cx="201470" cy="197749"/>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Calibri"/>
              </a:defRPr>
            </a:lvl1pPr>
          </a:lstStyle>
          <a:p>
            <a:pPr/>
            <a:fld id="{86CB4B4D-7CA3-9044-876B-883B54F8677D}" type="slidenum"/>
          </a:p>
        </p:txBody>
      </p:sp>
      <p:sp>
        <p:nvSpPr>
          <p:cNvPr id="486" name="Shape 486"/>
          <p:cNvSpPr/>
          <p:nvPr>
            <p:ph type="title"/>
          </p:nvPr>
        </p:nvSpPr>
        <p:spPr>
          <a:xfrm>
            <a:off x="509648" y="83819"/>
            <a:ext cx="7822304" cy="458839"/>
          </a:xfrm>
          <a:prstGeom prst="rect">
            <a:avLst/>
          </a:prstGeom>
        </p:spPr>
        <p:txBody>
          <a:bodyPr/>
          <a:lstStyle>
            <a:lvl1pPr>
              <a:defRPr cap="none" spc="100" sz="2800">
                <a:latin typeface="+mj-lt"/>
                <a:ea typeface="+mj-ea"/>
                <a:cs typeface="+mj-cs"/>
                <a:sym typeface="Calibri"/>
              </a:defRPr>
            </a:lvl1pPr>
          </a:lstStyle>
          <a:p>
            <a:pPr/>
            <a:r>
              <a:t>Installing SoapUI for testing Web Services</a:t>
            </a:r>
          </a:p>
        </p:txBody>
      </p:sp>
      <p:sp>
        <p:nvSpPr>
          <p:cNvPr id="487" name="Shape 487"/>
          <p:cNvSpPr/>
          <p:nvPr/>
        </p:nvSpPr>
        <p:spPr>
          <a:xfrm>
            <a:off x="8862863" y="6469610"/>
            <a:ext cx="281137"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sz="1000">
                <a:solidFill>
                  <a:srgbClr val="FFFFFF"/>
                </a:solidFill>
                <a:latin typeface="+mj-lt"/>
                <a:ea typeface="+mj-ea"/>
                <a:cs typeface="+mj-cs"/>
                <a:sym typeface="Calibri"/>
              </a:defRPr>
            </a:lvl1pPr>
          </a:lstStyle>
          <a:p>
            <a:pPr/>
            <a:r>
              <a:t>2</a:t>
            </a:r>
          </a:p>
        </p:txBody>
      </p:sp>
      <p:sp>
        <p:nvSpPr>
          <p:cNvPr id="488" name="Shape 488"/>
          <p:cNvSpPr/>
          <p:nvPr/>
        </p:nvSpPr>
        <p:spPr>
          <a:xfrm>
            <a:off x="441022" y="1206969"/>
            <a:ext cx="8261956" cy="50598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20842" indent="-320842">
              <a:buSzPct val="100000"/>
              <a:buAutoNum type="arabicPeriod" startAt="5"/>
              <a:defRPr sz="2400"/>
            </a:pPr>
            <a:r>
              <a:t>In case of installing SoapUI Pro JDBC drivers jars can be included as additional option (and of course no source is available).</a:t>
            </a:r>
          </a:p>
          <a:p>
            <a:pPr marL="320842" indent="-320842">
              <a:buSzPct val="100000"/>
              <a:buAutoNum type="arabicPeriod" startAt="5"/>
              <a:defRPr sz="2400"/>
            </a:pPr>
            <a:r>
              <a:t>After that a window appears where you'll be asked to select if desktop icon should be created and if jxbrowser should be disabled. Starting from version SoapUI 3.6-beta2 JxBrowser is working on mac, but there is still a issue left with  browser being always displayed on top if opened.</a:t>
            </a:r>
          </a:p>
          <a:p>
            <a:pPr marL="320842" indent="-320842">
              <a:buSzPct val="100000"/>
              <a:buAutoNum type="arabicPeriod" startAt="5"/>
              <a:defRPr sz="2400"/>
            </a:pPr>
            <a:r>
              <a:t>Finally, by clicking Next, the installation starts</a:t>
            </a:r>
          </a:p>
          <a:p>
            <a:pPr marL="320842" indent="-320842">
              <a:buSzPct val="100000"/>
              <a:buAutoNum type="arabicPeriod" startAt="5"/>
              <a:defRPr sz="2400"/>
            </a:pPr>
            <a:r>
              <a:t>After couple of minutes most the installation should be finished and you should see the next screen</a:t>
            </a:r>
          </a:p>
          <a:p>
            <a:pPr marL="320842" indent="-320842">
              <a:buSzPct val="100000"/>
              <a:buAutoNum type="arabicPeriod" startAt="5"/>
              <a:defRPr sz="2400"/>
            </a:pPr>
            <a:r>
              <a:t>Now you are ready to use it after pressing “Finish”. Good luck!</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0" name="Shape 490"/>
          <p:cNvSpPr/>
          <p:nvPr>
            <p:ph type="sldNum" sz="quarter" idx="2"/>
          </p:nvPr>
        </p:nvSpPr>
        <p:spPr>
          <a:xfrm>
            <a:off x="102164" y="6481952"/>
            <a:ext cx="201470" cy="197749"/>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Calibri"/>
              </a:defRPr>
            </a:lvl1pPr>
          </a:lstStyle>
          <a:p>
            <a:pPr/>
            <a:fld id="{86CB4B4D-7CA3-9044-876B-883B54F8677D}" type="slidenum"/>
          </a:p>
        </p:txBody>
      </p:sp>
      <p:sp>
        <p:nvSpPr>
          <p:cNvPr id="491" name="Shape 491"/>
          <p:cNvSpPr/>
          <p:nvPr>
            <p:ph type="title"/>
          </p:nvPr>
        </p:nvSpPr>
        <p:spPr>
          <a:xfrm>
            <a:off x="509648" y="83819"/>
            <a:ext cx="7822304" cy="458839"/>
          </a:xfrm>
          <a:prstGeom prst="rect">
            <a:avLst/>
          </a:prstGeom>
        </p:spPr>
        <p:txBody>
          <a:bodyPr/>
          <a:lstStyle>
            <a:lvl1pPr>
              <a:defRPr cap="none" spc="100" sz="2800">
                <a:latin typeface="+mj-lt"/>
                <a:ea typeface="+mj-ea"/>
                <a:cs typeface="+mj-cs"/>
                <a:sym typeface="Calibri"/>
              </a:defRPr>
            </a:lvl1pPr>
          </a:lstStyle>
          <a:p>
            <a:pPr/>
            <a:r>
              <a:t>Soap UI installation problems</a:t>
            </a:r>
          </a:p>
        </p:txBody>
      </p:sp>
      <p:sp>
        <p:nvSpPr>
          <p:cNvPr id="492" name="Shape 492"/>
          <p:cNvSpPr/>
          <p:nvPr/>
        </p:nvSpPr>
        <p:spPr>
          <a:xfrm>
            <a:off x="8862863" y="6469610"/>
            <a:ext cx="281137"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sz="1000">
                <a:solidFill>
                  <a:srgbClr val="FFFFFF"/>
                </a:solidFill>
                <a:latin typeface="+mj-lt"/>
                <a:ea typeface="+mj-ea"/>
                <a:cs typeface="+mj-cs"/>
                <a:sym typeface="Calibri"/>
              </a:defRPr>
            </a:lvl1pPr>
          </a:lstStyle>
          <a:p>
            <a:pPr/>
            <a:r>
              <a:t>2</a:t>
            </a:r>
          </a:p>
        </p:txBody>
      </p:sp>
      <p:sp>
        <p:nvSpPr>
          <p:cNvPr id="493" name="Shape 493"/>
          <p:cNvSpPr/>
          <p:nvPr/>
        </p:nvSpPr>
        <p:spPr>
          <a:xfrm>
            <a:off x="441022" y="1105369"/>
            <a:ext cx="8261956" cy="50598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20842" indent="-320842">
              <a:buSzPct val="100000"/>
              <a:buAutoNum type="arabicPeriod" startAt="1"/>
              <a:defRPr sz="2400"/>
            </a:pPr>
            <a:r>
              <a:t>If your installed SoapUI instance on a Mac is not responding, try the following steps to resolve the issue: In soapui-settings.xml file add or update the following line: </a:t>
            </a:r>
            <a:r>
              <a:rPr b="1"/>
              <a:t>&lt;con:setting id=</a:t>
            </a:r>
            <a:r>
              <a:t>"UISettings@disable-browser"</a:t>
            </a:r>
            <a:r>
              <a:rPr b="1"/>
              <a:t>&gt;true&lt;/con:setting&gt;</a:t>
            </a:r>
            <a:endParaRPr b="1"/>
          </a:p>
          <a:p>
            <a:pPr marL="320842" indent="-320842">
              <a:buSzPct val="100000"/>
              <a:buAutoNum type="arabicPeriod" startAt="1"/>
              <a:defRPr sz="2400"/>
            </a:pPr>
            <a:r>
              <a:t>If that doesn't work, start SoapUI Pro with the following parameter added to the command line: -</a:t>
            </a:r>
            <a:r>
              <a:rPr b="1"/>
              <a:t>Dsoapui.jxbrowser.disable=true</a:t>
            </a:r>
            <a:endParaRPr b="1"/>
          </a:p>
          <a:p>
            <a:pPr marL="320842" indent="-320842">
              <a:buSzPct val="100000"/>
              <a:buAutoNum type="arabicPeriod" startAt="1"/>
              <a:defRPr sz="2400"/>
            </a:pPr>
            <a:r>
              <a:t>Alternatively, you can navigate to SoapUI*.app and do "Show Package Info" ( from popup menu ). Then you should see Contents directory. Open Info.plist file for editing where you can add: </a:t>
            </a:r>
            <a:r>
              <a:rPr b="1"/>
              <a:t>&lt;key&gt;</a:t>
            </a:r>
            <a:r>
              <a:t>soapui.jxbrowser.disable</a:t>
            </a:r>
            <a:r>
              <a:rPr b="1"/>
              <a:t>&lt;/key&gt;&lt;string&gt;true&lt;/string&gt;</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5" name="Shape 495"/>
          <p:cNvSpPr/>
          <p:nvPr>
            <p:ph type="sldNum" sz="quarter" idx="2"/>
          </p:nvPr>
        </p:nvSpPr>
        <p:spPr>
          <a:xfrm>
            <a:off x="102164" y="6481952"/>
            <a:ext cx="201470" cy="197749"/>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Calibri"/>
              </a:defRPr>
            </a:lvl1pPr>
          </a:lstStyle>
          <a:p>
            <a:pPr/>
            <a:fld id="{86CB4B4D-7CA3-9044-876B-883B54F8677D}" type="slidenum"/>
          </a:p>
        </p:txBody>
      </p:sp>
      <p:sp>
        <p:nvSpPr>
          <p:cNvPr id="496" name="Shape 496"/>
          <p:cNvSpPr/>
          <p:nvPr>
            <p:ph type="title"/>
          </p:nvPr>
        </p:nvSpPr>
        <p:spPr>
          <a:xfrm>
            <a:off x="509648" y="83819"/>
            <a:ext cx="7822304" cy="458839"/>
          </a:xfrm>
          <a:prstGeom prst="rect">
            <a:avLst/>
          </a:prstGeom>
        </p:spPr>
        <p:txBody>
          <a:bodyPr/>
          <a:lstStyle>
            <a:lvl1pPr>
              <a:defRPr cap="none" spc="100" sz="2800">
                <a:latin typeface="+mj-lt"/>
                <a:ea typeface="+mj-ea"/>
                <a:cs typeface="+mj-cs"/>
                <a:sym typeface="Calibri"/>
              </a:defRPr>
            </a:lvl1pPr>
          </a:lstStyle>
          <a:p>
            <a:pPr/>
            <a:r>
              <a:t>Soap UI installation problems</a:t>
            </a:r>
          </a:p>
        </p:txBody>
      </p:sp>
      <p:sp>
        <p:nvSpPr>
          <p:cNvPr id="497" name="Shape 497"/>
          <p:cNvSpPr/>
          <p:nvPr/>
        </p:nvSpPr>
        <p:spPr>
          <a:xfrm>
            <a:off x="8862863" y="6469610"/>
            <a:ext cx="281137"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sz="1000">
                <a:solidFill>
                  <a:srgbClr val="FFFFFF"/>
                </a:solidFill>
                <a:latin typeface="+mj-lt"/>
                <a:ea typeface="+mj-ea"/>
                <a:cs typeface="+mj-cs"/>
                <a:sym typeface="Calibri"/>
              </a:defRPr>
            </a:lvl1pPr>
          </a:lstStyle>
          <a:p>
            <a:pPr/>
            <a:r>
              <a:t>2</a:t>
            </a:r>
          </a:p>
        </p:txBody>
      </p:sp>
      <p:sp>
        <p:nvSpPr>
          <p:cNvPr id="498" name="Shape 498"/>
          <p:cNvSpPr/>
          <p:nvPr/>
        </p:nvSpPr>
        <p:spPr>
          <a:xfrm>
            <a:off x="441022" y="1206969"/>
            <a:ext cx="8261956" cy="15038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320842" indent="-320842">
              <a:buSzPct val="100000"/>
              <a:buAutoNum type="arabicPeriod" startAt="4"/>
              <a:defRPr sz="2400"/>
            </a:lvl1pPr>
          </a:lstStyle>
          <a:p>
            <a:pPr/>
            <a:r>
              <a:t>We have also seen some issues with SoapUI installs in Mac when GateKeeper is active. So to rule out that possible conflict, deactivate GateKeeper and try starting SoapUI</a:t>
            </a:r>
          </a:p>
        </p:txBody>
      </p:sp>
      <p:sp>
        <p:nvSpPr>
          <p:cNvPr id="499" name="Shape 499"/>
          <p:cNvSpPr/>
          <p:nvPr/>
        </p:nvSpPr>
        <p:spPr>
          <a:xfrm>
            <a:off x="542622" y="3222750"/>
            <a:ext cx="8261956" cy="23937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pPr>
            <a:r>
              <a:t>Also if you want to change the look and feel of SoapUI or SoapUI Pro to look more like a Mac application, change the following settings:</a:t>
            </a:r>
          </a:p>
          <a:p>
            <a:pPr/>
          </a:p>
          <a:p>
            <a:pPr marL="294105" indent="-294105">
              <a:buSzPct val="100000"/>
              <a:buAutoNum type="arabicPeriod" startAt="1"/>
            </a:pPr>
            <a:r>
              <a:t>Go to File &gt; Preferences &gt; UI Settings tab</a:t>
            </a:r>
          </a:p>
          <a:p>
            <a:pPr marL="294105" indent="-294105">
              <a:buSzPct val="100000"/>
              <a:buAutoNum type="arabicPeriod" startAt="1"/>
            </a:pPr>
            <a:r>
              <a:t>Check "Use native look &amp; feel"</a:t>
            </a:r>
          </a:p>
          <a:p>
            <a:pPr marL="294105" indent="-294105">
              <a:buSzPct val="100000"/>
              <a:buAutoNum type="arabicPeriod" startAt="1"/>
            </a:pPr>
            <a:r>
              <a:t>Restart SoapUI Pro</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1" name="Shape 501"/>
          <p:cNvSpPr/>
          <p:nvPr>
            <p:ph type="title"/>
          </p:nvPr>
        </p:nvSpPr>
        <p:spPr>
          <a:prstGeom prst="rect">
            <a:avLst/>
          </a:prstGeom>
        </p:spPr>
        <p:txBody>
          <a:bodyPr/>
          <a:lstStyle>
            <a:lvl1pPr algn="r">
              <a:defRPr b="1" spc="100">
                <a:latin typeface="+mj-lt"/>
                <a:ea typeface="+mj-ea"/>
                <a:cs typeface="+mj-cs"/>
                <a:sym typeface="Calibri"/>
              </a:defRPr>
            </a:lvl1pPr>
          </a:lstStyle>
          <a:p>
            <a:pPr/>
            <a:r>
              <a:t>Thank you</a:t>
            </a:r>
          </a:p>
        </p:txBody>
      </p:sp>
      <p:sp>
        <p:nvSpPr>
          <p:cNvPr id="502" name="Shape 502"/>
          <p:cNvSpPr/>
          <p:nvPr>
            <p:ph type="sldNum" sz="quarter" idx="2"/>
          </p:nvPr>
        </p:nvSpPr>
        <p:spPr>
          <a:xfrm>
            <a:off x="102164" y="6489548"/>
            <a:ext cx="206307" cy="1825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3" name="Shape 503"/>
          <p:cNvSpPr/>
          <p:nvPr/>
        </p:nvSpPr>
        <p:spPr>
          <a:xfrm>
            <a:off x="6594155" y="4394579"/>
            <a:ext cx="2438401" cy="110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sz="1400" u="sng">
                <a:latin typeface="+mj-lt"/>
                <a:ea typeface="+mj-ea"/>
                <a:cs typeface="+mj-cs"/>
                <a:sym typeface="Calibri"/>
              </a:defRPr>
            </a:pPr>
            <a:r>
              <a:t>For more details, please contact</a:t>
            </a:r>
            <a:r>
              <a:rPr u="none"/>
              <a:t>:</a:t>
            </a:r>
            <a:endParaRPr u="none"/>
          </a:p>
          <a:p>
            <a:pPr algn="r">
              <a:defRPr b="1" sz="1400">
                <a:solidFill>
                  <a:srgbClr val="FF0000"/>
                </a:solidFill>
                <a:latin typeface="+mj-lt"/>
                <a:ea typeface="+mj-ea"/>
                <a:cs typeface="+mj-cs"/>
                <a:sym typeface="Calibri"/>
              </a:defRPr>
            </a:pPr>
            <a:r>
              <a:t>Rohit Saraf</a:t>
            </a:r>
          </a:p>
          <a:p>
            <a:pPr algn="r">
              <a:defRPr sz="1400">
                <a:solidFill>
                  <a:srgbClr val="FF0000"/>
                </a:solidFill>
                <a:latin typeface="+mj-lt"/>
                <a:ea typeface="+mj-ea"/>
                <a:cs typeface="+mj-cs"/>
                <a:sym typeface="Calibri"/>
              </a:defRPr>
            </a:pPr>
            <a:r>
              <a:t>Software Engineer</a:t>
            </a:r>
          </a:p>
          <a:p>
            <a:pPr algn="r">
              <a:defRPr sz="1400">
                <a:solidFill>
                  <a:srgbClr val="FF0000"/>
                </a:solidFill>
                <a:latin typeface="+mj-lt"/>
                <a:ea typeface="+mj-ea"/>
                <a:cs typeface="+mj-cs"/>
                <a:sym typeface="Calibri"/>
              </a:defRPr>
            </a:pPr>
            <a:r>
              <a:t>Email:rsaraf@</a:t>
            </a:r>
            <a:r>
              <a:rPr u="sng">
                <a:solidFill>
                  <a:srgbClr val="0000FF"/>
                </a:solidFill>
                <a:uFill>
                  <a:solidFill>
                    <a:srgbClr val="0000FF"/>
                  </a:solidFill>
                </a:uFill>
                <a:hlinkClick r:id="rId2" invalidUrl="" action="" tgtFrame="" tooltip="" history="1" highlightClick="0" endSnd="0"/>
              </a:rPr>
              <a:t>easi.com</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3" name="Shape 383"/>
          <p:cNvSpPr/>
          <p:nvPr>
            <p:ph type="sldNum" sz="quarter" idx="2"/>
          </p:nvPr>
        </p:nvSpPr>
        <p:spPr>
          <a:xfrm>
            <a:off x="102164" y="6481952"/>
            <a:ext cx="161510" cy="197749"/>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Calibri"/>
              </a:defRPr>
            </a:lvl1pPr>
          </a:lstStyle>
          <a:p>
            <a:pPr/>
            <a:fld id="{86CB4B4D-7CA3-9044-876B-883B54F8677D}" type="slidenum"/>
          </a:p>
        </p:txBody>
      </p:sp>
      <p:sp>
        <p:nvSpPr>
          <p:cNvPr id="384" name="Shape 384"/>
          <p:cNvSpPr/>
          <p:nvPr>
            <p:ph type="title"/>
          </p:nvPr>
        </p:nvSpPr>
        <p:spPr>
          <a:xfrm>
            <a:off x="509648" y="83819"/>
            <a:ext cx="7822304" cy="458839"/>
          </a:xfrm>
          <a:prstGeom prst="rect">
            <a:avLst/>
          </a:prstGeom>
        </p:spPr>
        <p:txBody>
          <a:bodyPr/>
          <a:lstStyle>
            <a:lvl1pPr>
              <a:defRPr cap="none" spc="100" sz="2800">
                <a:latin typeface="+mj-lt"/>
                <a:ea typeface="+mj-ea"/>
                <a:cs typeface="+mj-cs"/>
                <a:sym typeface="Calibri"/>
              </a:defRPr>
            </a:lvl1pPr>
          </a:lstStyle>
          <a:p>
            <a:pPr/>
            <a:r>
              <a:t>Installing Apache Tomcat in Mac</a:t>
            </a:r>
          </a:p>
        </p:txBody>
      </p:sp>
      <p:sp>
        <p:nvSpPr>
          <p:cNvPr id="385" name="Shape 385"/>
          <p:cNvSpPr/>
          <p:nvPr/>
        </p:nvSpPr>
        <p:spPr>
          <a:xfrm>
            <a:off x="8862863" y="6469610"/>
            <a:ext cx="281137"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sz="1000">
                <a:solidFill>
                  <a:srgbClr val="FFFFFF"/>
                </a:solidFill>
                <a:latin typeface="+mj-lt"/>
                <a:ea typeface="+mj-ea"/>
                <a:cs typeface="+mj-cs"/>
                <a:sym typeface="Calibri"/>
              </a:defRPr>
            </a:lvl1pPr>
          </a:lstStyle>
          <a:p>
            <a:pPr/>
            <a:r>
              <a:t>2</a:t>
            </a:r>
          </a:p>
        </p:txBody>
      </p:sp>
      <p:sp>
        <p:nvSpPr>
          <p:cNvPr id="386" name="Shape 386"/>
          <p:cNvSpPr/>
          <p:nvPr/>
        </p:nvSpPr>
        <p:spPr>
          <a:xfrm>
            <a:off x="441022" y="1198370"/>
            <a:ext cx="8261956" cy="3993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pPr>
            <a:r>
              <a:t>Here are the easy to follow steps to get it up and running on your Mac</a:t>
            </a:r>
          </a:p>
          <a:p>
            <a:pPr>
              <a:defRPr sz="2400"/>
            </a:pPr>
          </a:p>
          <a:p>
            <a:pPr marL="320842" indent="-320842">
              <a:buSzPct val="100000"/>
              <a:buAutoNum type="arabicPeriod" startAt="1"/>
              <a:defRPr sz="2400"/>
            </a:pPr>
            <a:r>
              <a:t>Download a binary distribution of the core module : apache-tomcat-8.5.3.tar.gz from here. I picked the tar.gz in Binary Distributions / Core section.</a:t>
            </a:r>
          </a:p>
          <a:p>
            <a:pPr marL="320842" indent="-320842">
              <a:buSzPct val="100000"/>
              <a:buAutoNum type="arabicPeriod" startAt="1"/>
              <a:defRPr sz="2400"/>
            </a:pPr>
            <a:r>
              <a:t>Opening/unarchiving the archive will create a folder structure in your Downloads folder: (btw, this free Unarchiver app is perfect for all kinds of compressed files and superior to the built-in Archive Utility.app</a:t>
            </a:r>
          </a:p>
          <a:p>
            <a:pPr>
              <a:defRPr sz="2400"/>
            </a:pPr>
            <a:r>
              <a:t>   ~/Downloads/apache-tomcat-8.5.3</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8" name="Shape 388"/>
          <p:cNvSpPr/>
          <p:nvPr>
            <p:ph type="sldNum" sz="quarter" idx="2"/>
          </p:nvPr>
        </p:nvSpPr>
        <p:spPr>
          <a:xfrm>
            <a:off x="102164" y="6481952"/>
            <a:ext cx="161510" cy="197749"/>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Calibri"/>
              </a:defRPr>
            </a:lvl1pPr>
          </a:lstStyle>
          <a:p>
            <a:pPr/>
            <a:fld id="{86CB4B4D-7CA3-9044-876B-883B54F8677D}" type="slidenum"/>
          </a:p>
        </p:txBody>
      </p:sp>
      <p:sp>
        <p:nvSpPr>
          <p:cNvPr id="389" name="Shape 389"/>
          <p:cNvSpPr/>
          <p:nvPr>
            <p:ph type="title"/>
          </p:nvPr>
        </p:nvSpPr>
        <p:spPr>
          <a:xfrm>
            <a:off x="509648" y="83819"/>
            <a:ext cx="7822304" cy="458839"/>
          </a:xfrm>
          <a:prstGeom prst="rect">
            <a:avLst/>
          </a:prstGeom>
        </p:spPr>
        <p:txBody>
          <a:bodyPr/>
          <a:lstStyle>
            <a:lvl1pPr>
              <a:defRPr cap="none" spc="100" sz="2800">
                <a:latin typeface="+mj-lt"/>
                <a:ea typeface="+mj-ea"/>
                <a:cs typeface="+mj-cs"/>
                <a:sym typeface="Calibri"/>
              </a:defRPr>
            </a:lvl1pPr>
          </a:lstStyle>
          <a:p>
            <a:pPr/>
            <a:r>
              <a:t>Installing Apache Tomcat in Mac</a:t>
            </a:r>
          </a:p>
        </p:txBody>
      </p:sp>
      <p:sp>
        <p:nvSpPr>
          <p:cNvPr id="390" name="Shape 390"/>
          <p:cNvSpPr/>
          <p:nvPr/>
        </p:nvSpPr>
        <p:spPr>
          <a:xfrm>
            <a:off x="8862863" y="6469610"/>
            <a:ext cx="281137"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sz="1000">
                <a:solidFill>
                  <a:srgbClr val="FFFFFF"/>
                </a:solidFill>
                <a:latin typeface="+mj-lt"/>
                <a:ea typeface="+mj-ea"/>
                <a:cs typeface="+mj-cs"/>
                <a:sym typeface="Calibri"/>
              </a:defRPr>
            </a:lvl1pPr>
          </a:lstStyle>
          <a:p>
            <a:pPr/>
            <a:r>
              <a:t>2</a:t>
            </a:r>
          </a:p>
        </p:txBody>
      </p:sp>
      <p:sp>
        <p:nvSpPr>
          <p:cNvPr id="391" name="Shape 391"/>
          <p:cNvSpPr/>
          <p:nvPr/>
        </p:nvSpPr>
        <p:spPr>
          <a:xfrm>
            <a:off x="441022" y="944370"/>
            <a:ext cx="8261956" cy="54154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20842" indent="-320842">
              <a:buSzPct val="100000"/>
              <a:buAutoNum type="arabicPeriod" startAt="3"/>
              <a:defRPr sz="2400"/>
            </a:pPr>
            <a:r>
              <a:t>Open to Terminal app to move the unarchived distribution to /usr/local</a:t>
            </a:r>
          </a:p>
          <a:p>
            <a:pPr lvl="1" indent="228600">
              <a:defRPr sz="2400"/>
            </a:pPr>
            <a:r>
              <a:t>sudo mkdir -p /usr/local</a:t>
            </a:r>
          </a:p>
          <a:p>
            <a:pPr lvl="1" indent="228600">
              <a:defRPr sz="2400"/>
            </a:pPr>
            <a:r>
              <a:t>sudo mv ~/Downloads/apache-tomcat-8.5.3 /usr/local</a:t>
            </a:r>
          </a:p>
          <a:p>
            <a:pPr marL="320842" indent="-320842">
              <a:buSzPct val="100000"/>
              <a:buAutoNum type="arabicPeriod" startAt="3"/>
              <a:defRPr sz="2400"/>
            </a:pPr>
            <a:r>
              <a:t>To make it easy to replace this release with future releases, we are going to create a symbolic link that we are going to use when referring to Tomcat (after removing the old link, you might have from installing a previous version):</a:t>
            </a:r>
          </a:p>
          <a:p>
            <a:pPr lvl="1" indent="228600">
              <a:defRPr sz="2400"/>
            </a:pPr>
            <a:r>
              <a:t>sudo rm -f /Library/Tomcat</a:t>
            </a:r>
          </a:p>
          <a:p>
            <a:pPr lvl="1" indent="228600">
              <a:defRPr sz="2400"/>
            </a:pPr>
            <a:r>
              <a:t>sudo ln -s /usr/local/apache-tomcat-8.5.3 /Library/Tomcat</a:t>
            </a:r>
          </a:p>
          <a:p>
            <a:pPr marL="320842" indent="-320842">
              <a:buSzPct val="100000"/>
              <a:buAutoNum type="arabicPeriod" startAt="3"/>
              <a:defRPr sz="2400"/>
            </a:pPr>
            <a:r>
              <a:t>Change ownership of the /Library/Tomcat folder hierarchy:</a:t>
            </a:r>
          </a:p>
          <a:p>
            <a:pPr lvl="1" indent="228600">
              <a:defRPr sz="2400"/>
            </a:pPr>
            <a:r>
              <a:t>sudo chown -R &lt;your_username&gt; /Library/Tomcat</a:t>
            </a:r>
          </a:p>
          <a:p>
            <a:pPr marL="320842" indent="-320842">
              <a:buSzPct val="100000"/>
              <a:buAutoNum type="arabicPeriod" startAt="3"/>
              <a:defRPr sz="2400"/>
            </a:pPr>
            <a:r>
              <a:t>Make all scripts executable:</a:t>
            </a:r>
          </a:p>
          <a:p>
            <a:pPr lvl="1" indent="228600">
              <a:defRPr sz="2400"/>
            </a:pPr>
            <a:r>
              <a:t>sudo chmod +x /Library/Tomcat/bin/*.sh</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3" name="Shape 393"/>
          <p:cNvSpPr/>
          <p:nvPr>
            <p:ph type="sldNum" sz="quarter" idx="2"/>
          </p:nvPr>
        </p:nvSpPr>
        <p:spPr>
          <a:xfrm>
            <a:off x="102164" y="6481952"/>
            <a:ext cx="161510" cy="197749"/>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Calibri"/>
              </a:defRPr>
            </a:lvl1pPr>
          </a:lstStyle>
          <a:p>
            <a:pPr/>
            <a:fld id="{86CB4B4D-7CA3-9044-876B-883B54F8677D}" type="slidenum"/>
          </a:p>
        </p:txBody>
      </p:sp>
      <p:sp>
        <p:nvSpPr>
          <p:cNvPr id="394" name="Shape 394"/>
          <p:cNvSpPr/>
          <p:nvPr>
            <p:ph type="title"/>
          </p:nvPr>
        </p:nvSpPr>
        <p:spPr>
          <a:xfrm>
            <a:off x="509648" y="83819"/>
            <a:ext cx="7822304" cy="458839"/>
          </a:xfrm>
          <a:prstGeom prst="rect">
            <a:avLst/>
          </a:prstGeom>
        </p:spPr>
        <p:txBody>
          <a:bodyPr/>
          <a:lstStyle>
            <a:lvl1pPr>
              <a:defRPr cap="none" spc="100" sz="2800">
                <a:latin typeface="+mj-lt"/>
                <a:ea typeface="+mj-ea"/>
                <a:cs typeface="+mj-cs"/>
                <a:sym typeface="Calibri"/>
              </a:defRPr>
            </a:lvl1pPr>
          </a:lstStyle>
          <a:p>
            <a:pPr/>
            <a:r>
              <a:t>Installing MySQL in Mac</a:t>
            </a:r>
          </a:p>
        </p:txBody>
      </p:sp>
      <p:sp>
        <p:nvSpPr>
          <p:cNvPr id="395" name="Shape 395"/>
          <p:cNvSpPr/>
          <p:nvPr/>
        </p:nvSpPr>
        <p:spPr>
          <a:xfrm>
            <a:off x="8862863" y="6469610"/>
            <a:ext cx="281137"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sz="1000">
                <a:solidFill>
                  <a:srgbClr val="FFFFFF"/>
                </a:solidFill>
                <a:latin typeface="+mj-lt"/>
                <a:ea typeface="+mj-ea"/>
                <a:cs typeface="+mj-cs"/>
                <a:sym typeface="Calibri"/>
              </a:defRPr>
            </a:lvl1pPr>
          </a:lstStyle>
          <a:p>
            <a:pPr/>
            <a:r>
              <a:t>2</a:t>
            </a:r>
          </a:p>
        </p:txBody>
      </p:sp>
      <p:sp>
        <p:nvSpPr>
          <p:cNvPr id="396" name="Shape 396"/>
          <p:cNvSpPr/>
          <p:nvPr/>
        </p:nvSpPr>
        <p:spPr>
          <a:xfrm>
            <a:off x="441022" y="911350"/>
            <a:ext cx="8261956" cy="25706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400"/>
            </a:pPr>
            <a:r>
              <a:t>To install MySQL using the package installer:</a:t>
            </a:r>
          </a:p>
          <a:p>
            <a:pPr>
              <a:defRPr b="1" sz="2400"/>
            </a:pPr>
          </a:p>
          <a:p>
            <a:pPr marL="320842" indent="-320842">
              <a:buSzPct val="100000"/>
              <a:buAutoNum type="arabicPeriod" startAt="1"/>
              <a:defRPr sz="2400"/>
            </a:pPr>
            <a:r>
              <a:t>Download the disk image (.dmg) file (the community version is available at </a:t>
            </a:r>
            <a:r>
              <a:rPr u="sng">
                <a:solidFill>
                  <a:srgbClr val="0000FF"/>
                </a:solidFill>
                <a:uFill>
                  <a:solidFill>
                    <a:srgbClr val="0000FF"/>
                  </a:solidFill>
                </a:uFill>
                <a:hlinkClick r:id="rId2" invalidUrl="" action="" tgtFrame="" tooltip="" history="1" highlightClick="0" endSnd="0"/>
              </a:rPr>
              <a:t>http://dev.mysql.com/downloads/mysql/</a:t>
            </a:r>
            <a:r>
              <a:t>) that contains the MySQL package installer. Double-click the file to mount the disk image and see its contents.</a:t>
            </a:r>
          </a:p>
        </p:txBody>
      </p:sp>
      <p:pic>
        <p:nvPicPr>
          <p:cNvPr id="397" name="Package Installer.png"/>
          <p:cNvPicPr>
            <a:picLocks noChangeAspect="1"/>
          </p:cNvPicPr>
          <p:nvPr/>
        </p:nvPicPr>
        <p:blipFill>
          <a:blip r:embed="rId3">
            <a:extLst/>
          </a:blip>
          <a:stretch>
            <a:fillRect/>
          </a:stretch>
        </p:blipFill>
        <p:spPr>
          <a:xfrm>
            <a:off x="2311400" y="2895672"/>
            <a:ext cx="4761050" cy="4249349"/>
          </a:xfrm>
          <a:prstGeom prst="rect">
            <a:avLst/>
          </a:prstGeom>
          <a:ln w="12700">
            <a:miter lim="400000"/>
          </a:ln>
        </p:spPr>
      </p:pic>
      <p:sp>
        <p:nvSpPr>
          <p:cNvPr id="398" name="Shape 398"/>
          <p:cNvSpPr/>
          <p:nvPr/>
        </p:nvSpPr>
        <p:spPr>
          <a:xfrm>
            <a:off x="2942922" y="6438019"/>
            <a:ext cx="3927010" cy="2888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400"/>
            </a:pPr>
            <a:r>
              <a:rPr b="1"/>
              <a:t>Fig 1.0 :</a:t>
            </a:r>
            <a:r>
              <a:t> Package Installer: DMG Contents</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0" name="Shape 400"/>
          <p:cNvSpPr/>
          <p:nvPr>
            <p:ph type="sldNum" sz="quarter" idx="2"/>
          </p:nvPr>
        </p:nvSpPr>
        <p:spPr>
          <a:xfrm>
            <a:off x="102164" y="6481952"/>
            <a:ext cx="161510" cy="197749"/>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Calibri"/>
              </a:defRPr>
            </a:lvl1pPr>
          </a:lstStyle>
          <a:p>
            <a:pPr/>
            <a:fld id="{86CB4B4D-7CA3-9044-876B-883B54F8677D}" type="slidenum"/>
          </a:p>
        </p:txBody>
      </p:sp>
      <p:sp>
        <p:nvSpPr>
          <p:cNvPr id="401" name="Shape 401"/>
          <p:cNvSpPr/>
          <p:nvPr>
            <p:ph type="title"/>
          </p:nvPr>
        </p:nvSpPr>
        <p:spPr>
          <a:xfrm>
            <a:off x="509648" y="83819"/>
            <a:ext cx="7822304" cy="458839"/>
          </a:xfrm>
          <a:prstGeom prst="rect">
            <a:avLst/>
          </a:prstGeom>
        </p:spPr>
        <p:txBody>
          <a:bodyPr/>
          <a:lstStyle>
            <a:lvl1pPr>
              <a:defRPr cap="none" spc="100" sz="2800">
                <a:latin typeface="+mj-lt"/>
                <a:ea typeface="+mj-ea"/>
                <a:cs typeface="+mj-cs"/>
                <a:sym typeface="Calibri"/>
              </a:defRPr>
            </a:lvl1pPr>
          </a:lstStyle>
          <a:p>
            <a:pPr/>
            <a:r>
              <a:t>Installing MySQL in Mac</a:t>
            </a:r>
          </a:p>
        </p:txBody>
      </p:sp>
      <p:sp>
        <p:nvSpPr>
          <p:cNvPr id="402" name="Shape 402"/>
          <p:cNvSpPr/>
          <p:nvPr/>
        </p:nvSpPr>
        <p:spPr>
          <a:xfrm>
            <a:off x="8862863" y="6469610"/>
            <a:ext cx="281137"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sz="1000">
                <a:solidFill>
                  <a:srgbClr val="FFFFFF"/>
                </a:solidFill>
                <a:latin typeface="+mj-lt"/>
                <a:ea typeface="+mj-ea"/>
                <a:cs typeface="+mj-cs"/>
                <a:sym typeface="Calibri"/>
              </a:defRPr>
            </a:lvl1pPr>
          </a:lstStyle>
          <a:p>
            <a:pPr/>
            <a:r>
              <a:t>2</a:t>
            </a:r>
          </a:p>
        </p:txBody>
      </p:sp>
      <p:sp>
        <p:nvSpPr>
          <p:cNvPr id="403" name="Shape 403"/>
          <p:cNvSpPr/>
          <p:nvPr/>
        </p:nvSpPr>
        <p:spPr>
          <a:xfrm>
            <a:off x="441022" y="952969"/>
            <a:ext cx="8261956" cy="18594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320842" indent="-320842">
              <a:buSzPct val="100000"/>
              <a:buAutoNum type="arabicPeriod" startAt="2"/>
              <a:defRPr sz="2400"/>
            </a:lvl1pPr>
          </a:lstStyle>
          <a:p>
            <a:pPr/>
            <a:r>
              <a:t>Double-click the MySQL installer package. It will be named according to the version of MySQL you have downloaded. For example, if you have downloaded MySQL server 5.7.16, double-click mysql-5.7.16-osx-10.11-x86_64.pkg.</a:t>
            </a:r>
          </a:p>
        </p:txBody>
      </p:sp>
      <p:sp>
        <p:nvSpPr>
          <p:cNvPr id="404" name="Shape 404"/>
          <p:cNvSpPr/>
          <p:nvPr/>
        </p:nvSpPr>
        <p:spPr>
          <a:xfrm>
            <a:off x="352122" y="3222750"/>
            <a:ext cx="3971539" cy="15038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320842" indent="-320842">
              <a:buSzPct val="100000"/>
              <a:buAutoNum type="arabicPeriod" startAt="3"/>
              <a:defRPr sz="2400"/>
            </a:lvl1pPr>
          </a:lstStyle>
          <a:p>
            <a:pPr/>
            <a:r>
              <a:t>You will be presented with the opening installer dialog. Click Continue to begin installation.</a:t>
            </a:r>
          </a:p>
        </p:txBody>
      </p:sp>
      <p:pic>
        <p:nvPicPr>
          <p:cNvPr id="405" name="mac-installer-dmg-introduction.png"/>
          <p:cNvPicPr>
            <a:picLocks noChangeAspect="1"/>
          </p:cNvPicPr>
          <p:nvPr/>
        </p:nvPicPr>
        <p:blipFill>
          <a:blip r:embed="rId2">
            <a:extLst/>
          </a:blip>
          <a:stretch>
            <a:fillRect/>
          </a:stretch>
        </p:blipFill>
        <p:spPr>
          <a:xfrm>
            <a:off x="4295832" y="2824790"/>
            <a:ext cx="4840477" cy="3636971"/>
          </a:xfrm>
          <a:prstGeom prst="rect">
            <a:avLst/>
          </a:prstGeom>
          <a:ln w="12700">
            <a:miter lim="400000"/>
          </a:ln>
        </p:spPr>
      </p:pic>
      <p:sp>
        <p:nvSpPr>
          <p:cNvPr id="406" name="Shape 406"/>
          <p:cNvSpPr/>
          <p:nvPr/>
        </p:nvSpPr>
        <p:spPr>
          <a:xfrm>
            <a:off x="4815510" y="6103595"/>
            <a:ext cx="4044961" cy="2888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400"/>
            </a:pPr>
            <a:r>
              <a:rPr b="1"/>
              <a:t>Fig 1.1 :</a:t>
            </a:r>
            <a:r>
              <a:t> MySql Package Installer : Introduction</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8" name="Shape 408"/>
          <p:cNvSpPr/>
          <p:nvPr>
            <p:ph type="sldNum" sz="quarter" idx="2"/>
          </p:nvPr>
        </p:nvSpPr>
        <p:spPr>
          <a:xfrm>
            <a:off x="102164" y="6481952"/>
            <a:ext cx="161510" cy="197749"/>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Calibri"/>
              </a:defRPr>
            </a:lvl1pPr>
          </a:lstStyle>
          <a:p>
            <a:pPr/>
            <a:fld id="{86CB4B4D-7CA3-9044-876B-883B54F8677D}" type="slidenum"/>
          </a:p>
        </p:txBody>
      </p:sp>
      <p:sp>
        <p:nvSpPr>
          <p:cNvPr id="409" name="Shape 409"/>
          <p:cNvSpPr/>
          <p:nvPr>
            <p:ph type="title"/>
          </p:nvPr>
        </p:nvSpPr>
        <p:spPr>
          <a:xfrm>
            <a:off x="509648" y="83819"/>
            <a:ext cx="7822304" cy="458839"/>
          </a:xfrm>
          <a:prstGeom prst="rect">
            <a:avLst/>
          </a:prstGeom>
        </p:spPr>
        <p:txBody>
          <a:bodyPr/>
          <a:lstStyle>
            <a:lvl1pPr>
              <a:defRPr cap="none" spc="100" sz="2800">
                <a:latin typeface="+mj-lt"/>
                <a:ea typeface="+mj-ea"/>
                <a:cs typeface="+mj-cs"/>
                <a:sym typeface="Calibri"/>
              </a:defRPr>
            </a:lvl1pPr>
          </a:lstStyle>
          <a:p>
            <a:pPr/>
            <a:r>
              <a:t>Installing MySQL in Mac</a:t>
            </a:r>
          </a:p>
        </p:txBody>
      </p:sp>
      <p:sp>
        <p:nvSpPr>
          <p:cNvPr id="410" name="Shape 410"/>
          <p:cNvSpPr/>
          <p:nvPr/>
        </p:nvSpPr>
        <p:spPr>
          <a:xfrm>
            <a:off x="8862863" y="6469610"/>
            <a:ext cx="281137"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sz="1000">
                <a:solidFill>
                  <a:srgbClr val="FFFFFF"/>
                </a:solidFill>
                <a:latin typeface="+mj-lt"/>
                <a:ea typeface="+mj-ea"/>
                <a:cs typeface="+mj-cs"/>
                <a:sym typeface="Calibri"/>
              </a:defRPr>
            </a:lvl1pPr>
          </a:lstStyle>
          <a:p>
            <a:pPr/>
            <a:r>
              <a:t>2</a:t>
            </a:r>
          </a:p>
        </p:txBody>
      </p:sp>
      <p:sp>
        <p:nvSpPr>
          <p:cNvPr id="411" name="Shape 411"/>
          <p:cNvSpPr/>
          <p:nvPr/>
        </p:nvSpPr>
        <p:spPr>
          <a:xfrm>
            <a:off x="441022" y="1205990"/>
            <a:ext cx="8261956" cy="3993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20842" indent="-320842">
              <a:buSzPct val="100000"/>
              <a:buAutoNum type="arabicPeriod" startAt="4"/>
              <a:defRPr sz="2400"/>
            </a:pPr>
            <a:r>
              <a:t>If you have downloaded the community version of MySQL, you will be shown a copy of the relevant GNU General Public License. Click Continue and then Agree to continue.</a:t>
            </a:r>
          </a:p>
          <a:p>
            <a:pPr>
              <a:defRPr sz="2400"/>
            </a:pPr>
          </a:p>
          <a:p>
            <a:pPr marL="320842" indent="-320842">
              <a:buSzPct val="100000"/>
              <a:buAutoNum type="arabicPeriod" startAt="5"/>
              <a:defRPr sz="2400"/>
            </a:pPr>
            <a:r>
              <a:t>From the Installation Type page you can either click Install to execute the installation wizard using all defaults, click Customise to alter which components to install (MySQL server, Preference Pane, Launchd Support -- all enabled by default), or click Change Installation Location to change the type of installation, if available.</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3" name="Shape 413"/>
          <p:cNvSpPr/>
          <p:nvPr>
            <p:ph type="sldNum" sz="quarter" idx="2"/>
          </p:nvPr>
        </p:nvSpPr>
        <p:spPr>
          <a:xfrm>
            <a:off x="102164" y="6481952"/>
            <a:ext cx="161510" cy="197749"/>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Calibri"/>
              </a:defRPr>
            </a:lvl1pPr>
          </a:lstStyle>
          <a:p>
            <a:pPr/>
            <a:fld id="{86CB4B4D-7CA3-9044-876B-883B54F8677D}" type="slidenum"/>
          </a:p>
        </p:txBody>
      </p:sp>
      <p:sp>
        <p:nvSpPr>
          <p:cNvPr id="414" name="Shape 414"/>
          <p:cNvSpPr/>
          <p:nvPr>
            <p:ph type="title"/>
          </p:nvPr>
        </p:nvSpPr>
        <p:spPr>
          <a:xfrm>
            <a:off x="509648" y="83819"/>
            <a:ext cx="7822304" cy="458839"/>
          </a:xfrm>
          <a:prstGeom prst="rect">
            <a:avLst/>
          </a:prstGeom>
        </p:spPr>
        <p:txBody>
          <a:bodyPr/>
          <a:lstStyle>
            <a:lvl1pPr>
              <a:defRPr cap="none" spc="100" sz="2800">
                <a:latin typeface="+mj-lt"/>
                <a:ea typeface="+mj-ea"/>
                <a:cs typeface="+mj-cs"/>
                <a:sym typeface="Calibri"/>
              </a:defRPr>
            </a:lvl1pPr>
          </a:lstStyle>
          <a:p>
            <a:pPr/>
            <a:r>
              <a:t>Installing MySQL in Mac</a:t>
            </a:r>
          </a:p>
        </p:txBody>
      </p:sp>
      <p:sp>
        <p:nvSpPr>
          <p:cNvPr id="415" name="Shape 415"/>
          <p:cNvSpPr/>
          <p:nvPr/>
        </p:nvSpPr>
        <p:spPr>
          <a:xfrm>
            <a:off x="8862863" y="6469610"/>
            <a:ext cx="281137"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sz="1000">
                <a:solidFill>
                  <a:srgbClr val="FFFFFF"/>
                </a:solidFill>
                <a:latin typeface="+mj-lt"/>
                <a:ea typeface="+mj-ea"/>
                <a:cs typeface="+mj-cs"/>
                <a:sym typeface="Calibri"/>
              </a:defRPr>
            </a:lvl1pPr>
          </a:lstStyle>
          <a:p>
            <a:pPr/>
            <a:r>
              <a:t>2</a:t>
            </a:r>
          </a:p>
        </p:txBody>
      </p:sp>
      <p:pic>
        <p:nvPicPr>
          <p:cNvPr id="416" name="mac-installer-installation-type.png"/>
          <p:cNvPicPr>
            <a:picLocks noChangeAspect="1"/>
          </p:cNvPicPr>
          <p:nvPr/>
        </p:nvPicPr>
        <p:blipFill>
          <a:blip r:embed="rId2">
            <a:extLst/>
          </a:blip>
          <a:stretch>
            <a:fillRect/>
          </a:stretch>
        </p:blipFill>
        <p:spPr>
          <a:xfrm>
            <a:off x="1547706" y="934371"/>
            <a:ext cx="6048588" cy="4544704"/>
          </a:xfrm>
          <a:prstGeom prst="rect">
            <a:avLst/>
          </a:prstGeom>
          <a:ln w="12700">
            <a:miter lim="400000"/>
          </a:ln>
        </p:spPr>
      </p:pic>
      <p:sp>
        <p:nvSpPr>
          <p:cNvPr id="417" name="Shape 417"/>
          <p:cNvSpPr/>
          <p:nvPr/>
        </p:nvSpPr>
        <p:spPr>
          <a:xfrm>
            <a:off x="2549966" y="5312685"/>
            <a:ext cx="4044068" cy="2888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lvl1pPr>
          </a:lstStyle>
          <a:p>
            <a:pPr/>
            <a:r>
              <a:t>Fig 1.2 : MySql Package Installer : Installer Type</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9" name="Shape 419"/>
          <p:cNvSpPr/>
          <p:nvPr>
            <p:ph type="sldNum" sz="quarter" idx="2"/>
          </p:nvPr>
        </p:nvSpPr>
        <p:spPr>
          <a:xfrm>
            <a:off x="102164" y="6481952"/>
            <a:ext cx="161510" cy="197749"/>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Calibri"/>
              </a:defRPr>
            </a:lvl1pPr>
          </a:lstStyle>
          <a:p>
            <a:pPr/>
            <a:fld id="{86CB4B4D-7CA3-9044-876B-883B54F8677D}" type="slidenum"/>
          </a:p>
        </p:txBody>
      </p:sp>
      <p:sp>
        <p:nvSpPr>
          <p:cNvPr id="420" name="Shape 420"/>
          <p:cNvSpPr/>
          <p:nvPr>
            <p:ph type="title"/>
          </p:nvPr>
        </p:nvSpPr>
        <p:spPr>
          <a:xfrm>
            <a:off x="509648" y="83819"/>
            <a:ext cx="7822304" cy="458839"/>
          </a:xfrm>
          <a:prstGeom prst="rect">
            <a:avLst/>
          </a:prstGeom>
        </p:spPr>
        <p:txBody>
          <a:bodyPr/>
          <a:lstStyle>
            <a:lvl1pPr>
              <a:defRPr cap="none" spc="100" sz="2800">
                <a:latin typeface="+mj-lt"/>
                <a:ea typeface="+mj-ea"/>
                <a:cs typeface="+mj-cs"/>
                <a:sym typeface="Calibri"/>
              </a:defRPr>
            </a:lvl1pPr>
          </a:lstStyle>
          <a:p>
            <a:pPr/>
            <a:r>
              <a:t>Installing MySQL in Mac</a:t>
            </a:r>
          </a:p>
        </p:txBody>
      </p:sp>
      <p:sp>
        <p:nvSpPr>
          <p:cNvPr id="421" name="Shape 421"/>
          <p:cNvSpPr/>
          <p:nvPr/>
        </p:nvSpPr>
        <p:spPr>
          <a:xfrm>
            <a:off x="8862863" y="6469610"/>
            <a:ext cx="281137"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sz="1000">
                <a:solidFill>
                  <a:srgbClr val="FFFFFF"/>
                </a:solidFill>
                <a:latin typeface="+mj-lt"/>
                <a:ea typeface="+mj-ea"/>
                <a:cs typeface="+mj-cs"/>
                <a:sym typeface="Calibri"/>
              </a:defRPr>
            </a:lvl1pPr>
          </a:lstStyle>
          <a:p>
            <a:pPr/>
            <a:r>
              <a:t>2</a:t>
            </a:r>
          </a:p>
        </p:txBody>
      </p:sp>
      <p:sp>
        <p:nvSpPr>
          <p:cNvPr id="422" name="Shape 422"/>
          <p:cNvSpPr/>
          <p:nvPr/>
        </p:nvSpPr>
        <p:spPr>
          <a:xfrm>
            <a:off x="2021626" y="5668285"/>
            <a:ext cx="4798347" cy="2888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lvl1pPr>
          </a:lstStyle>
          <a:p>
            <a:pPr/>
            <a:r>
              <a:t>Fig 1.3 : MySql Package Installer : Mac Installer Destination</a:t>
            </a:r>
          </a:p>
        </p:txBody>
      </p:sp>
      <p:pic>
        <p:nvPicPr>
          <p:cNvPr id="423" name="mac-installer-installation-destination.png"/>
          <p:cNvPicPr>
            <a:picLocks noChangeAspect="1"/>
          </p:cNvPicPr>
          <p:nvPr/>
        </p:nvPicPr>
        <p:blipFill>
          <a:blip r:embed="rId2">
            <a:extLst/>
          </a:blip>
          <a:stretch>
            <a:fillRect/>
          </a:stretch>
        </p:blipFill>
        <p:spPr>
          <a:xfrm>
            <a:off x="1305084" y="843280"/>
            <a:ext cx="6533832" cy="4902602"/>
          </a:xfrm>
          <a:prstGeom prst="rect">
            <a:avLst/>
          </a:prstGeom>
          <a:ln w="12700">
            <a:miter lim="400000"/>
          </a:ln>
        </p:spPr>
      </p:pic>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544236"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544236"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544236"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544236"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